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6"/>
  </p:notesMasterIdLst>
  <p:sldIdLst>
    <p:sldId id="256" r:id="rId5"/>
    <p:sldId id="257" r:id="rId6"/>
    <p:sldId id="275" r:id="rId7"/>
    <p:sldId id="274" r:id="rId8"/>
    <p:sldId id="276" r:id="rId9"/>
    <p:sldId id="277" r:id="rId10"/>
    <p:sldId id="278" r:id="rId11"/>
    <p:sldId id="279" r:id="rId12"/>
    <p:sldId id="282" r:id="rId13"/>
    <p:sldId id="280" r:id="rId14"/>
    <p:sldId id="281" r:id="rId15"/>
    <p:sldId id="283" r:id="rId16"/>
    <p:sldId id="284" r:id="rId17"/>
    <p:sldId id="286" r:id="rId18"/>
    <p:sldId id="285" r:id="rId19"/>
    <p:sldId id="287" r:id="rId20"/>
    <p:sldId id="288" r:id="rId21"/>
    <p:sldId id="292" r:id="rId22"/>
    <p:sldId id="291" r:id="rId23"/>
    <p:sldId id="289" r:id="rId24"/>
    <p:sldId id="303" r:id="rId25"/>
    <p:sldId id="304" r:id="rId26"/>
    <p:sldId id="311" r:id="rId27"/>
    <p:sldId id="305" r:id="rId28"/>
    <p:sldId id="306" r:id="rId29"/>
    <p:sldId id="308" r:id="rId30"/>
    <p:sldId id="309" r:id="rId31"/>
    <p:sldId id="307" r:id="rId32"/>
    <p:sldId id="310" r:id="rId33"/>
    <p:sldId id="312" r:id="rId34"/>
    <p:sldId id="313" r:id="rId35"/>
    <p:sldId id="314" r:id="rId36"/>
    <p:sldId id="316" r:id="rId37"/>
    <p:sldId id="315" r:id="rId38"/>
    <p:sldId id="317" r:id="rId39"/>
    <p:sldId id="318" r:id="rId40"/>
    <p:sldId id="293" r:id="rId41"/>
    <p:sldId id="319" r:id="rId42"/>
    <p:sldId id="301" r:id="rId43"/>
    <p:sldId id="302" r:id="rId44"/>
    <p:sldId id="27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5FE18E-6507-415E-8668-4D54E2DCE8F9}">
          <p14:sldIdLst>
            <p14:sldId id="256"/>
            <p14:sldId id="257"/>
            <p14:sldId id="275"/>
            <p14:sldId id="274"/>
            <p14:sldId id="276"/>
            <p14:sldId id="277"/>
            <p14:sldId id="278"/>
            <p14:sldId id="279"/>
            <p14:sldId id="282"/>
            <p14:sldId id="280"/>
            <p14:sldId id="281"/>
            <p14:sldId id="283"/>
            <p14:sldId id="284"/>
            <p14:sldId id="286"/>
            <p14:sldId id="285"/>
            <p14:sldId id="287"/>
            <p14:sldId id="288"/>
            <p14:sldId id="292"/>
            <p14:sldId id="291"/>
            <p14:sldId id="289"/>
            <p14:sldId id="303"/>
            <p14:sldId id="304"/>
            <p14:sldId id="311"/>
            <p14:sldId id="305"/>
            <p14:sldId id="306"/>
            <p14:sldId id="308"/>
            <p14:sldId id="309"/>
            <p14:sldId id="307"/>
            <p14:sldId id="310"/>
            <p14:sldId id="312"/>
            <p14:sldId id="313"/>
            <p14:sldId id="314"/>
            <p14:sldId id="316"/>
            <p14:sldId id="315"/>
            <p14:sldId id="317"/>
            <p14:sldId id="318"/>
            <p14:sldId id="293"/>
            <p14:sldId id="319"/>
            <p14:sldId id="301"/>
            <p14:sldId id="30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4861"/>
    <a:srgbClr val="41AEBD"/>
    <a:srgbClr val="FFFFFF"/>
    <a:srgbClr val="C0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C8D3E-9762-41F8-8A2B-16BF48F958F8}" v="3536" dt="2023-02-05T23:14:08.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94" d="100"/>
          <a:sy n="94" d="100"/>
        </p:scale>
        <p:origin x="21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idan Duffy" userId="8ec18d3d-6fdf-489b-8ea9-501a0a9031aa" providerId="ADAL" clId="{A60C8D3E-9762-41F8-8A2B-16BF48F958F8}"/>
    <pc:docChg chg="undo redo custSel addSld delSld modSld sldOrd modSection">
      <pc:chgData name="Braidan Duffy" userId="8ec18d3d-6fdf-489b-8ea9-501a0a9031aa" providerId="ADAL" clId="{A60C8D3E-9762-41F8-8A2B-16BF48F958F8}" dt="2023-02-05T23:14:08.616" v="14238"/>
      <pc:docMkLst>
        <pc:docMk/>
      </pc:docMkLst>
      <pc:sldChg chg="modSp mod">
        <pc:chgData name="Braidan Duffy" userId="8ec18d3d-6fdf-489b-8ea9-501a0a9031aa" providerId="ADAL" clId="{A60C8D3E-9762-41F8-8A2B-16BF48F958F8}" dt="2023-01-25T02:20:02.541" v="28" actId="20577"/>
        <pc:sldMkLst>
          <pc:docMk/>
          <pc:sldMk cId="664727987" sldId="256"/>
        </pc:sldMkLst>
        <pc:spChg chg="mod">
          <ac:chgData name="Braidan Duffy" userId="8ec18d3d-6fdf-489b-8ea9-501a0a9031aa" providerId="ADAL" clId="{A60C8D3E-9762-41F8-8A2B-16BF48F958F8}" dt="2023-01-25T02:20:02.541" v="28" actId="20577"/>
          <ac:spMkLst>
            <pc:docMk/>
            <pc:sldMk cId="664727987" sldId="256"/>
            <ac:spMk id="2" creationId="{2E5B31CB-A60B-4DA9-9686-CED97327F835}"/>
          </ac:spMkLst>
        </pc:spChg>
      </pc:sldChg>
      <pc:sldChg chg="addSp delSp modSp mod ord">
        <pc:chgData name="Braidan Duffy" userId="8ec18d3d-6fdf-489b-8ea9-501a0a9031aa" providerId="ADAL" clId="{A60C8D3E-9762-41F8-8A2B-16BF48F958F8}" dt="2023-01-25T02:32:28.350" v="290" actId="20577"/>
        <pc:sldMkLst>
          <pc:docMk/>
          <pc:sldMk cId="1032839601" sldId="257"/>
        </pc:sldMkLst>
        <pc:spChg chg="mod">
          <ac:chgData name="Braidan Duffy" userId="8ec18d3d-6fdf-489b-8ea9-501a0a9031aa" providerId="ADAL" clId="{A60C8D3E-9762-41F8-8A2B-16BF48F958F8}" dt="2023-01-25T02:32:28.350" v="290" actId="20577"/>
          <ac:spMkLst>
            <pc:docMk/>
            <pc:sldMk cId="1032839601" sldId="257"/>
            <ac:spMk id="2" creationId="{55A9D135-9D23-4935-B82C-BA8C328F57DA}"/>
          </ac:spMkLst>
        </pc:spChg>
        <pc:spChg chg="mod ord">
          <ac:chgData name="Braidan Duffy" userId="8ec18d3d-6fdf-489b-8ea9-501a0a9031aa" providerId="ADAL" clId="{A60C8D3E-9762-41F8-8A2B-16BF48F958F8}" dt="2023-01-25T02:32:14.412" v="289" actId="404"/>
          <ac:spMkLst>
            <pc:docMk/>
            <pc:sldMk cId="1032839601" sldId="257"/>
            <ac:spMk id="3" creationId="{B5F929F8-951E-4D44-8C71-94934438AF7C}"/>
          </ac:spMkLst>
        </pc:spChg>
        <pc:spChg chg="add mod">
          <ac:chgData name="Braidan Duffy" userId="8ec18d3d-6fdf-489b-8ea9-501a0a9031aa" providerId="ADAL" clId="{A60C8D3E-9762-41F8-8A2B-16BF48F958F8}" dt="2023-01-25T02:31:46.895" v="271" actId="26606"/>
          <ac:spMkLst>
            <pc:docMk/>
            <pc:sldMk cId="1032839601" sldId="257"/>
            <ac:spMk id="6" creationId="{166F0211-A121-15CB-3E00-9E41960B07C9}"/>
          </ac:spMkLst>
        </pc:spChg>
        <pc:spChg chg="del">
          <ac:chgData name="Braidan Duffy" userId="8ec18d3d-6fdf-489b-8ea9-501a0a9031aa" providerId="ADAL" clId="{A60C8D3E-9762-41F8-8A2B-16BF48F958F8}" dt="2023-01-25T02:31:46.895" v="271" actId="26606"/>
          <ac:spMkLst>
            <pc:docMk/>
            <pc:sldMk cId="1032839601" sldId="257"/>
            <ac:spMk id="8" creationId="{BD4E11C7-7BD5-4045-AC27-3F529BEC73BA}"/>
          </ac:spMkLst>
        </pc:spChg>
        <pc:spChg chg="add">
          <ac:chgData name="Braidan Duffy" userId="8ec18d3d-6fdf-489b-8ea9-501a0a9031aa" providerId="ADAL" clId="{A60C8D3E-9762-41F8-8A2B-16BF48F958F8}" dt="2023-01-25T02:31:46.895" v="271" actId="26606"/>
          <ac:spMkLst>
            <pc:docMk/>
            <pc:sldMk cId="1032839601" sldId="257"/>
            <ac:spMk id="15" creationId="{15045B1D-AED4-407C-BC82-BF20E4E4FF38}"/>
          </ac:spMkLst>
        </pc:spChg>
        <pc:picChg chg="add mod">
          <ac:chgData name="Braidan Duffy" userId="8ec18d3d-6fdf-489b-8ea9-501a0a9031aa" providerId="ADAL" clId="{A60C8D3E-9762-41F8-8A2B-16BF48F958F8}" dt="2023-01-25T02:31:46.895" v="271" actId="26606"/>
          <ac:picMkLst>
            <pc:docMk/>
            <pc:sldMk cId="1032839601" sldId="257"/>
            <ac:picMk id="5" creationId="{85D76264-8BF0-595D-636E-7FE1205D6596}"/>
          </ac:picMkLst>
        </pc:picChg>
        <pc:cxnChg chg="del">
          <ac:chgData name="Braidan Duffy" userId="8ec18d3d-6fdf-489b-8ea9-501a0a9031aa" providerId="ADAL" clId="{A60C8D3E-9762-41F8-8A2B-16BF48F958F8}" dt="2023-01-25T02:31:46.895" v="271" actId="26606"/>
          <ac:cxnSpMkLst>
            <pc:docMk/>
            <pc:sldMk cId="1032839601" sldId="257"/>
            <ac:cxnSpMk id="10" creationId="{21FCCE20-1E4F-44FF-87B4-379D391A2D12}"/>
          </ac:cxnSpMkLst>
        </pc:cxnChg>
      </pc:sldChg>
      <pc:sldChg chg="del">
        <pc:chgData name="Braidan Duffy" userId="8ec18d3d-6fdf-489b-8ea9-501a0a9031aa" providerId="ADAL" clId="{A60C8D3E-9762-41F8-8A2B-16BF48F958F8}" dt="2023-01-25T01:36:41.231" v="0" actId="47"/>
        <pc:sldMkLst>
          <pc:docMk/>
          <pc:sldMk cId="2182013434" sldId="272"/>
        </pc:sldMkLst>
      </pc:sldChg>
      <pc:sldChg chg="addSp delSp modSp new mod setBg modAnim setClrOvrMap">
        <pc:chgData name="Braidan Duffy" userId="8ec18d3d-6fdf-489b-8ea9-501a0a9031aa" providerId="ADAL" clId="{A60C8D3E-9762-41F8-8A2B-16BF48F958F8}" dt="2023-01-25T02:44:02.835" v="1428" actId="1076"/>
        <pc:sldMkLst>
          <pc:docMk/>
          <pc:sldMk cId="1216999572" sldId="274"/>
        </pc:sldMkLst>
        <pc:spChg chg="mod">
          <ac:chgData name="Braidan Duffy" userId="8ec18d3d-6fdf-489b-8ea9-501a0a9031aa" providerId="ADAL" clId="{A60C8D3E-9762-41F8-8A2B-16BF48F958F8}" dt="2023-01-25T02:36:34.279" v="515" actId="113"/>
          <ac:spMkLst>
            <pc:docMk/>
            <pc:sldMk cId="1216999572" sldId="274"/>
            <ac:spMk id="2" creationId="{3A612F3E-F51E-3DDA-0812-931F19EB6121}"/>
          </ac:spMkLst>
        </pc:spChg>
        <pc:spChg chg="mod">
          <ac:chgData name="Braidan Duffy" userId="8ec18d3d-6fdf-489b-8ea9-501a0a9031aa" providerId="ADAL" clId="{A60C8D3E-9762-41F8-8A2B-16BF48F958F8}" dt="2023-01-25T02:36:28.403" v="514" actId="26606"/>
          <ac:spMkLst>
            <pc:docMk/>
            <pc:sldMk cId="1216999572" sldId="274"/>
            <ac:spMk id="3" creationId="{22231DD8-95BA-CDE3-A332-0530722B7FFB}"/>
          </ac:spMkLst>
        </pc:spChg>
        <pc:spChg chg="add mod">
          <ac:chgData name="Braidan Duffy" userId="8ec18d3d-6fdf-489b-8ea9-501a0a9031aa" providerId="ADAL" clId="{A60C8D3E-9762-41F8-8A2B-16BF48F958F8}" dt="2023-01-25T02:44:02.835" v="1428" actId="1076"/>
          <ac:spMkLst>
            <pc:docMk/>
            <pc:sldMk cId="1216999572" sldId="274"/>
            <ac:spMk id="6" creationId="{763D0940-E2D3-8F43-5687-720F853A9A92}"/>
          </ac:spMkLst>
        </pc:spChg>
        <pc:spChg chg="add del">
          <ac:chgData name="Braidan Duffy" userId="8ec18d3d-6fdf-489b-8ea9-501a0a9031aa" providerId="ADAL" clId="{A60C8D3E-9762-41F8-8A2B-16BF48F958F8}" dt="2023-01-25T02:36:28.403" v="514" actId="26606"/>
          <ac:spMkLst>
            <pc:docMk/>
            <pc:sldMk cId="1216999572" sldId="274"/>
            <ac:spMk id="10" creationId="{05325879-C4B2-475E-B853-DC8F21A63351}"/>
          </ac:spMkLst>
        </pc:spChg>
        <pc:spChg chg="add del">
          <ac:chgData name="Braidan Duffy" userId="8ec18d3d-6fdf-489b-8ea9-501a0a9031aa" providerId="ADAL" clId="{A60C8D3E-9762-41F8-8A2B-16BF48F958F8}" dt="2023-01-25T02:36:28.403" v="514" actId="26606"/>
          <ac:spMkLst>
            <pc:docMk/>
            <pc:sldMk cId="1216999572" sldId="274"/>
            <ac:spMk id="12" creationId="{012C085F-3B19-420D-902A-B55695F5036C}"/>
          </ac:spMkLst>
        </pc:spChg>
        <pc:spChg chg="add">
          <ac:chgData name="Braidan Duffy" userId="8ec18d3d-6fdf-489b-8ea9-501a0a9031aa" providerId="ADAL" clId="{A60C8D3E-9762-41F8-8A2B-16BF48F958F8}" dt="2023-01-25T02:36:28.403" v="514" actId="26606"/>
          <ac:spMkLst>
            <pc:docMk/>
            <pc:sldMk cId="1216999572" sldId="274"/>
            <ac:spMk id="17" creationId="{8D77D416-66F5-413A-9B46-6289471B36B6}"/>
          </ac:spMkLst>
        </pc:spChg>
        <pc:picChg chg="add mod ord">
          <ac:chgData name="Braidan Duffy" userId="8ec18d3d-6fdf-489b-8ea9-501a0a9031aa" providerId="ADAL" clId="{A60C8D3E-9762-41F8-8A2B-16BF48F958F8}" dt="2023-01-25T02:36:28.403" v="514" actId="26606"/>
          <ac:picMkLst>
            <pc:docMk/>
            <pc:sldMk cId="1216999572" sldId="274"/>
            <ac:picMk id="5" creationId="{94DD0FE1-4377-C57B-B41D-38131939B7B7}"/>
          </ac:picMkLst>
        </pc:picChg>
      </pc:sldChg>
      <pc:sldChg chg="del">
        <pc:chgData name="Braidan Duffy" userId="8ec18d3d-6fdf-489b-8ea9-501a0a9031aa" providerId="ADAL" clId="{A60C8D3E-9762-41F8-8A2B-16BF48F958F8}" dt="2023-01-25T01:36:41.231" v="0" actId="47"/>
        <pc:sldMkLst>
          <pc:docMk/>
          <pc:sldMk cId="1688439935" sldId="274"/>
        </pc:sldMkLst>
      </pc:sldChg>
      <pc:sldChg chg="addSp delSp modSp new mod setBg modClrScheme chgLayout">
        <pc:chgData name="Braidan Duffy" userId="8ec18d3d-6fdf-489b-8ea9-501a0a9031aa" providerId="ADAL" clId="{A60C8D3E-9762-41F8-8A2B-16BF48F958F8}" dt="2023-01-25T03:38:34.733" v="4304" actId="20577"/>
        <pc:sldMkLst>
          <pc:docMk/>
          <pc:sldMk cId="1186768523" sldId="275"/>
        </pc:sldMkLst>
        <pc:spChg chg="del mod ord">
          <ac:chgData name="Braidan Duffy" userId="8ec18d3d-6fdf-489b-8ea9-501a0a9031aa" providerId="ADAL" clId="{A60C8D3E-9762-41F8-8A2B-16BF48F958F8}" dt="2023-01-25T02:33:22.199" v="292" actId="700"/>
          <ac:spMkLst>
            <pc:docMk/>
            <pc:sldMk cId="1186768523" sldId="275"/>
            <ac:spMk id="2" creationId="{B55F0ED1-7107-2AAC-CDD5-86480C74EAB8}"/>
          </ac:spMkLst>
        </pc:spChg>
        <pc:spChg chg="del mod ord">
          <ac:chgData name="Braidan Duffy" userId="8ec18d3d-6fdf-489b-8ea9-501a0a9031aa" providerId="ADAL" clId="{A60C8D3E-9762-41F8-8A2B-16BF48F958F8}" dt="2023-01-25T02:33:22.199" v="292" actId="700"/>
          <ac:spMkLst>
            <pc:docMk/>
            <pc:sldMk cId="1186768523" sldId="275"/>
            <ac:spMk id="3" creationId="{4B5A762A-7986-3473-4321-21841E0CB179}"/>
          </ac:spMkLst>
        </pc:spChg>
        <pc:spChg chg="add mod ord">
          <ac:chgData name="Braidan Duffy" userId="8ec18d3d-6fdf-489b-8ea9-501a0a9031aa" providerId="ADAL" clId="{A60C8D3E-9762-41F8-8A2B-16BF48F958F8}" dt="2023-01-25T02:33:41.919" v="313" actId="26606"/>
          <ac:spMkLst>
            <pc:docMk/>
            <pc:sldMk cId="1186768523" sldId="275"/>
            <ac:spMk id="4" creationId="{77CD50DF-1765-023F-BBA5-874FECF4C046}"/>
          </ac:spMkLst>
        </pc:spChg>
        <pc:spChg chg="add mod ord">
          <ac:chgData name="Braidan Duffy" userId="8ec18d3d-6fdf-489b-8ea9-501a0a9031aa" providerId="ADAL" clId="{A60C8D3E-9762-41F8-8A2B-16BF48F958F8}" dt="2023-01-25T03:38:34.733" v="4304" actId="20577"/>
          <ac:spMkLst>
            <pc:docMk/>
            <pc:sldMk cId="1186768523" sldId="275"/>
            <ac:spMk id="5" creationId="{66071C3B-6F4C-4D17-A74B-509B41F1A3DF}"/>
          </ac:spMkLst>
        </pc:spChg>
        <pc:picChg chg="add del">
          <ac:chgData name="Braidan Duffy" userId="8ec18d3d-6fdf-489b-8ea9-501a0a9031aa" providerId="ADAL" clId="{A60C8D3E-9762-41F8-8A2B-16BF48F958F8}" dt="2023-01-25T02:33:41.919" v="313" actId="26606"/>
          <ac:picMkLst>
            <pc:docMk/>
            <pc:sldMk cId="1186768523" sldId="275"/>
            <ac:picMk id="7" creationId="{71FB9C6E-55A9-C8F6-F23B-5F89EE11273F}"/>
          </ac:picMkLst>
        </pc:picChg>
      </pc:sldChg>
      <pc:sldChg chg="del">
        <pc:chgData name="Braidan Duffy" userId="8ec18d3d-6fdf-489b-8ea9-501a0a9031aa" providerId="ADAL" clId="{A60C8D3E-9762-41F8-8A2B-16BF48F958F8}" dt="2023-01-25T01:36:41.231" v="0" actId="47"/>
        <pc:sldMkLst>
          <pc:docMk/>
          <pc:sldMk cId="3661814380" sldId="275"/>
        </pc:sldMkLst>
      </pc:sldChg>
      <pc:sldChg chg="addSp delSp modSp new mod modAnim">
        <pc:chgData name="Braidan Duffy" userId="8ec18d3d-6fdf-489b-8ea9-501a0a9031aa" providerId="ADAL" clId="{A60C8D3E-9762-41F8-8A2B-16BF48F958F8}" dt="2023-01-25T03:07:28.630" v="3396"/>
        <pc:sldMkLst>
          <pc:docMk/>
          <pc:sldMk cId="1893583040" sldId="276"/>
        </pc:sldMkLst>
        <pc:spChg chg="mod">
          <ac:chgData name="Braidan Duffy" userId="8ec18d3d-6fdf-489b-8ea9-501a0a9031aa" providerId="ADAL" clId="{A60C8D3E-9762-41F8-8A2B-16BF48F958F8}" dt="2023-01-25T02:37:59.954" v="523" actId="20577"/>
          <ac:spMkLst>
            <pc:docMk/>
            <pc:sldMk cId="1893583040" sldId="276"/>
            <ac:spMk id="2" creationId="{069E8662-8941-0289-B782-15B0F9EE2627}"/>
          </ac:spMkLst>
        </pc:spChg>
        <pc:spChg chg="del">
          <ac:chgData name="Braidan Duffy" userId="8ec18d3d-6fdf-489b-8ea9-501a0a9031aa" providerId="ADAL" clId="{A60C8D3E-9762-41F8-8A2B-16BF48F958F8}" dt="2023-01-25T02:38:02.361" v="524" actId="22"/>
          <ac:spMkLst>
            <pc:docMk/>
            <pc:sldMk cId="1893583040" sldId="276"/>
            <ac:spMk id="3" creationId="{28D54E25-4AE7-3408-7468-6F04E3BCF8D6}"/>
          </ac:spMkLst>
        </pc:spChg>
        <pc:spChg chg="add mod">
          <ac:chgData name="Braidan Duffy" userId="8ec18d3d-6fdf-489b-8ea9-501a0a9031aa" providerId="ADAL" clId="{A60C8D3E-9762-41F8-8A2B-16BF48F958F8}" dt="2023-01-25T02:50:06.048" v="2375" actId="20577"/>
          <ac:spMkLst>
            <pc:docMk/>
            <pc:sldMk cId="1893583040" sldId="276"/>
            <ac:spMk id="6" creationId="{F735B8E1-B1D0-8081-5D7D-15EA3381BBAB}"/>
          </ac:spMkLst>
        </pc:spChg>
        <pc:spChg chg="add del mod">
          <ac:chgData name="Braidan Duffy" userId="8ec18d3d-6fdf-489b-8ea9-501a0a9031aa" providerId="ADAL" clId="{A60C8D3E-9762-41F8-8A2B-16BF48F958F8}" dt="2023-01-25T02:50:14.232" v="2378" actId="12084"/>
          <ac:spMkLst>
            <pc:docMk/>
            <pc:sldMk cId="1893583040" sldId="276"/>
            <ac:spMk id="8" creationId="{13BC8AFD-59CA-4C3D-E683-C9E7F491EA47}"/>
          </ac:spMkLst>
        </pc:spChg>
        <pc:graphicFrameChg chg="add mod modGraphic">
          <ac:chgData name="Braidan Duffy" userId="8ec18d3d-6fdf-489b-8ea9-501a0a9031aa" providerId="ADAL" clId="{A60C8D3E-9762-41F8-8A2B-16BF48F958F8}" dt="2023-01-25T02:51:19.375" v="2383" actId="207"/>
          <ac:graphicFrameMkLst>
            <pc:docMk/>
            <pc:sldMk cId="1893583040" sldId="276"/>
            <ac:graphicFrameMk id="9" creationId="{2B8D932F-13AC-B021-358D-886D78829D98}"/>
          </ac:graphicFrameMkLst>
        </pc:graphicFrameChg>
        <pc:picChg chg="add mod ord">
          <ac:chgData name="Braidan Duffy" userId="8ec18d3d-6fdf-489b-8ea9-501a0a9031aa" providerId="ADAL" clId="{A60C8D3E-9762-41F8-8A2B-16BF48F958F8}" dt="2023-01-25T02:42:48.951" v="1215" actId="14100"/>
          <ac:picMkLst>
            <pc:docMk/>
            <pc:sldMk cId="1893583040" sldId="276"/>
            <ac:picMk id="5" creationId="{CFD4F051-AC7D-FFA0-A9B5-965BFDAAD150}"/>
          </ac:picMkLst>
        </pc:picChg>
      </pc:sldChg>
      <pc:sldChg chg="del">
        <pc:chgData name="Braidan Duffy" userId="8ec18d3d-6fdf-489b-8ea9-501a0a9031aa" providerId="ADAL" clId="{A60C8D3E-9762-41F8-8A2B-16BF48F958F8}" dt="2023-01-25T01:36:41.231" v="0" actId="47"/>
        <pc:sldMkLst>
          <pc:docMk/>
          <pc:sldMk cId="2150831460" sldId="276"/>
        </pc:sldMkLst>
      </pc:sldChg>
      <pc:sldChg chg="del">
        <pc:chgData name="Braidan Duffy" userId="8ec18d3d-6fdf-489b-8ea9-501a0a9031aa" providerId="ADAL" clId="{A60C8D3E-9762-41F8-8A2B-16BF48F958F8}" dt="2023-01-25T01:36:41.231" v="0" actId="47"/>
        <pc:sldMkLst>
          <pc:docMk/>
          <pc:sldMk cId="80553894" sldId="277"/>
        </pc:sldMkLst>
      </pc:sldChg>
      <pc:sldChg chg="addSp delSp modSp new mod modAnim">
        <pc:chgData name="Braidan Duffy" userId="8ec18d3d-6fdf-489b-8ea9-501a0a9031aa" providerId="ADAL" clId="{A60C8D3E-9762-41F8-8A2B-16BF48F958F8}" dt="2023-01-25T03:07:23.074" v="3395"/>
        <pc:sldMkLst>
          <pc:docMk/>
          <pc:sldMk cId="125217085" sldId="277"/>
        </pc:sldMkLst>
        <pc:spChg chg="mod">
          <ac:chgData name="Braidan Duffy" userId="8ec18d3d-6fdf-489b-8ea9-501a0a9031aa" providerId="ADAL" clId="{A60C8D3E-9762-41F8-8A2B-16BF48F958F8}" dt="2023-01-25T02:48:44.265" v="2222"/>
          <ac:spMkLst>
            <pc:docMk/>
            <pc:sldMk cId="125217085" sldId="277"/>
            <ac:spMk id="2" creationId="{D16E02C6-435C-010B-7E2D-717601C7F58E}"/>
          </ac:spMkLst>
        </pc:spChg>
        <pc:spChg chg="mod">
          <ac:chgData name="Braidan Duffy" userId="8ec18d3d-6fdf-489b-8ea9-501a0a9031aa" providerId="ADAL" clId="{A60C8D3E-9762-41F8-8A2B-16BF48F958F8}" dt="2023-01-25T02:54:23.795" v="2496" actId="313"/>
          <ac:spMkLst>
            <pc:docMk/>
            <pc:sldMk cId="125217085" sldId="277"/>
            <ac:spMk id="3" creationId="{AAA6E1B6-842D-0048-15FB-396FBAD1A069}"/>
          </ac:spMkLst>
        </pc:spChg>
        <pc:spChg chg="add mod">
          <ac:chgData name="Braidan Duffy" userId="8ec18d3d-6fdf-489b-8ea9-501a0a9031aa" providerId="ADAL" clId="{A60C8D3E-9762-41F8-8A2B-16BF48F958F8}" dt="2023-01-25T02:48:50.974" v="2225" actId="207"/>
          <ac:spMkLst>
            <pc:docMk/>
            <pc:sldMk cId="125217085" sldId="277"/>
            <ac:spMk id="5" creationId="{6A075131-DB28-701F-51B9-CD1273CD593A}"/>
          </ac:spMkLst>
        </pc:spChg>
        <pc:spChg chg="add del mod">
          <ac:chgData name="Braidan Duffy" userId="8ec18d3d-6fdf-489b-8ea9-501a0a9031aa" providerId="ADAL" clId="{A60C8D3E-9762-41F8-8A2B-16BF48F958F8}" dt="2023-01-25T02:51:43.022" v="2389" actId="12084"/>
          <ac:spMkLst>
            <pc:docMk/>
            <pc:sldMk cId="125217085" sldId="277"/>
            <ac:spMk id="7" creationId="{72F93D1B-EC88-1CE9-D8CC-57E9D33F95A2}"/>
          </ac:spMkLst>
        </pc:spChg>
        <pc:spChg chg="add del mod">
          <ac:chgData name="Braidan Duffy" userId="8ec18d3d-6fdf-489b-8ea9-501a0a9031aa" providerId="ADAL" clId="{A60C8D3E-9762-41F8-8A2B-16BF48F958F8}" dt="2023-01-25T02:52:31.577" v="2400" actId="12084"/>
          <ac:spMkLst>
            <pc:docMk/>
            <pc:sldMk cId="125217085" sldId="277"/>
            <ac:spMk id="10" creationId="{6A0B3617-2775-4324-3A1D-F34407BC96F0}"/>
          </ac:spMkLst>
        </pc:spChg>
        <pc:graphicFrameChg chg="add mod modGraphic">
          <ac:chgData name="Braidan Duffy" userId="8ec18d3d-6fdf-489b-8ea9-501a0a9031aa" providerId="ADAL" clId="{A60C8D3E-9762-41F8-8A2B-16BF48F958F8}" dt="2023-01-25T02:54:39.156" v="2497" actId="33524"/>
          <ac:graphicFrameMkLst>
            <pc:docMk/>
            <pc:sldMk cId="125217085" sldId="277"/>
            <ac:graphicFrameMk id="8" creationId="{A6FBFC25-1D63-8567-C0E8-E575FF9CB8FC}"/>
          </ac:graphicFrameMkLst>
        </pc:graphicFrameChg>
        <pc:graphicFrameChg chg="add mod modGraphic">
          <ac:chgData name="Braidan Duffy" userId="8ec18d3d-6fdf-489b-8ea9-501a0a9031aa" providerId="ADAL" clId="{A60C8D3E-9762-41F8-8A2B-16BF48F958F8}" dt="2023-01-25T02:53:46.328" v="2409"/>
          <ac:graphicFrameMkLst>
            <pc:docMk/>
            <pc:sldMk cId="125217085" sldId="277"/>
            <ac:graphicFrameMk id="11" creationId="{C6D1570C-81CD-07FC-255D-A3A18941106F}"/>
          </ac:graphicFrameMkLst>
        </pc:graphicFrameChg>
      </pc:sldChg>
      <pc:sldChg chg="addSp delSp modSp new mod modAnim">
        <pc:chgData name="Braidan Duffy" userId="8ec18d3d-6fdf-489b-8ea9-501a0a9031aa" providerId="ADAL" clId="{A60C8D3E-9762-41F8-8A2B-16BF48F958F8}" dt="2023-02-05T23:14:08.616" v="14238"/>
        <pc:sldMkLst>
          <pc:docMk/>
          <pc:sldMk cId="3274266821" sldId="278"/>
        </pc:sldMkLst>
        <pc:spChg chg="del mod">
          <ac:chgData name="Braidan Duffy" userId="8ec18d3d-6fdf-489b-8ea9-501a0a9031aa" providerId="ADAL" clId="{A60C8D3E-9762-41F8-8A2B-16BF48F958F8}" dt="2023-01-25T03:05:55.331" v="3388" actId="478"/>
          <ac:spMkLst>
            <pc:docMk/>
            <pc:sldMk cId="3274266821" sldId="278"/>
            <ac:spMk id="2" creationId="{8B2FEDE9-08B5-9013-5589-21D0E2D18CE4}"/>
          </ac:spMkLst>
        </pc:spChg>
        <pc:spChg chg="del mod">
          <ac:chgData name="Braidan Duffy" userId="8ec18d3d-6fdf-489b-8ea9-501a0a9031aa" providerId="ADAL" clId="{A60C8D3E-9762-41F8-8A2B-16BF48F958F8}" dt="2023-01-25T03:04:36.919" v="3355" actId="12084"/>
          <ac:spMkLst>
            <pc:docMk/>
            <pc:sldMk cId="3274266821" sldId="278"/>
            <ac:spMk id="3" creationId="{6996C247-9108-DB0E-B14F-281C7951975A}"/>
          </ac:spMkLst>
        </pc:spChg>
        <pc:spChg chg="add del mod">
          <ac:chgData name="Braidan Duffy" userId="8ec18d3d-6fdf-489b-8ea9-501a0a9031aa" providerId="ADAL" clId="{A60C8D3E-9762-41F8-8A2B-16BF48F958F8}" dt="2023-01-25T03:05:56.579" v="3389" actId="478"/>
          <ac:spMkLst>
            <pc:docMk/>
            <pc:sldMk cId="3274266821" sldId="278"/>
            <ac:spMk id="7" creationId="{50E2812E-C0A9-6ECF-03A7-AAAF8CDCA3AE}"/>
          </ac:spMkLst>
        </pc:spChg>
        <pc:graphicFrameChg chg="add mod">
          <ac:chgData name="Braidan Duffy" userId="8ec18d3d-6fdf-489b-8ea9-501a0a9031aa" providerId="ADAL" clId="{A60C8D3E-9762-41F8-8A2B-16BF48F958F8}" dt="2023-01-25T03:03:40.560" v="3158" actId="14100"/>
          <ac:graphicFrameMkLst>
            <pc:docMk/>
            <pc:sldMk cId="3274266821" sldId="278"/>
            <ac:graphicFrameMk id="4" creationId="{446724DD-E620-17B7-63DB-D648614D6484}"/>
          </ac:graphicFrameMkLst>
        </pc:graphicFrameChg>
        <pc:graphicFrameChg chg="add mod">
          <ac:chgData name="Braidan Duffy" userId="8ec18d3d-6fdf-489b-8ea9-501a0a9031aa" providerId="ADAL" clId="{A60C8D3E-9762-41F8-8A2B-16BF48F958F8}" dt="2023-02-05T23:14:08.616" v="14238"/>
          <ac:graphicFrameMkLst>
            <pc:docMk/>
            <pc:sldMk cId="3274266821" sldId="278"/>
            <ac:graphicFrameMk id="5" creationId="{ACA1E566-31B8-9D1F-7BCB-1941DC9F4F9F}"/>
          </ac:graphicFrameMkLst>
        </pc:graphicFrameChg>
      </pc:sldChg>
      <pc:sldChg chg="del">
        <pc:chgData name="Braidan Duffy" userId="8ec18d3d-6fdf-489b-8ea9-501a0a9031aa" providerId="ADAL" clId="{A60C8D3E-9762-41F8-8A2B-16BF48F958F8}" dt="2023-01-25T01:36:41.231" v="0" actId="47"/>
        <pc:sldMkLst>
          <pc:docMk/>
          <pc:sldMk cId="4157251204" sldId="278"/>
        </pc:sldMkLst>
      </pc:sldChg>
      <pc:sldChg chg="addSp delSp modSp new mod modClrScheme modAnim chgLayout modNotesTx">
        <pc:chgData name="Braidan Duffy" userId="8ec18d3d-6fdf-489b-8ea9-501a0a9031aa" providerId="ADAL" clId="{A60C8D3E-9762-41F8-8A2B-16BF48F958F8}" dt="2023-01-25T03:39:39.069" v="4530" actId="33524"/>
        <pc:sldMkLst>
          <pc:docMk/>
          <pc:sldMk cId="1950056622" sldId="279"/>
        </pc:sldMkLst>
        <pc:spChg chg="mod ord">
          <ac:chgData name="Braidan Duffy" userId="8ec18d3d-6fdf-489b-8ea9-501a0a9031aa" providerId="ADAL" clId="{A60C8D3E-9762-41F8-8A2B-16BF48F958F8}" dt="2023-01-25T03:10:51.179" v="3485" actId="20577"/>
          <ac:spMkLst>
            <pc:docMk/>
            <pc:sldMk cId="1950056622" sldId="279"/>
            <ac:spMk id="2" creationId="{34BE1CEE-ABC2-BD49-26A7-DB229A15FF99}"/>
          </ac:spMkLst>
        </pc:spChg>
        <pc:spChg chg="del mod">
          <ac:chgData name="Braidan Duffy" userId="8ec18d3d-6fdf-489b-8ea9-501a0a9031aa" providerId="ADAL" clId="{A60C8D3E-9762-41F8-8A2B-16BF48F958F8}" dt="2023-01-25T03:08:33.628" v="3411" actId="478"/>
          <ac:spMkLst>
            <pc:docMk/>
            <pc:sldMk cId="1950056622" sldId="279"/>
            <ac:spMk id="3" creationId="{E4636578-C550-03CA-325F-9EADF7E5CC60}"/>
          </ac:spMkLst>
        </pc:spChg>
        <pc:spChg chg="add mod ord">
          <ac:chgData name="Braidan Duffy" userId="8ec18d3d-6fdf-489b-8ea9-501a0a9031aa" providerId="ADAL" clId="{A60C8D3E-9762-41F8-8A2B-16BF48F958F8}" dt="2023-01-25T03:08:48.002" v="3426" actId="403"/>
          <ac:spMkLst>
            <pc:docMk/>
            <pc:sldMk cId="1950056622" sldId="279"/>
            <ac:spMk id="4" creationId="{5CC9688D-64BB-41BE-4902-C5C7652F03C8}"/>
          </ac:spMkLst>
        </pc:spChg>
        <pc:spChg chg="add mod ord">
          <ac:chgData name="Braidan Duffy" userId="8ec18d3d-6fdf-489b-8ea9-501a0a9031aa" providerId="ADAL" clId="{A60C8D3E-9762-41F8-8A2B-16BF48F958F8}" dt="2023-01-25T03:10:27.723" v="3484" actId="20577"/>
          <ac:spMkLst>
            <pc:docMk/>
            <pc:sldMk cId="1950056622" sldId="279"/>
            <ac:spMk id="5" creationId="{17802F2B-B7DA-09ED-DB5C-588FC591ECF7}"/>
          </ac:spMkLst>
        </pc:spChg>
        <pc:spChg chg="add mod">
          <ac:chgData name="Braidan Duffy" userId="8ec18d3d-6fdf-489b-8ea9-501a0a9031aa" providerId="ADAL" clId="{A60C8D3E-9762-41F8-8A2B-16BF48F958F8}" dt="2023-01-25T03:12:23.397" v="3531" actId="1076"/>
          <ac:spMkLst>
            <pc:docMk/>
            <pc:sldMk cId="1950056622" sldId="279"/>
            <ac:spMk id="6" creationId="{05EFE76D-8751-8B20-FCF6-93058EF2D349}"/>
          </ac:spMkLst>
        </pc:spChg>
        <pc:graphicFrameChg chg="add mod">
          <ac:chgData name="Braidan Duffy" userId="8ec18d3d-6fdf-489b-8ea9-501a0a9031aa" providerId="ADAL" clId="{A60C8D3E-9762-41F8-8A2B-16BF48F958F8}" dt="2023-01-25T03:13:35.414" v="3665" actId="1076"/>
          <ac:graphicFrameMkLst>
            <pc:docMk/>
            <pc:sldMk cId="1950056622" sldId="279"/>
            <ac:graphicFrameMk id="7" creationId="{E7D148AE-4E7C-7AE2-FCCA-C0E99639B9AE}"/>
          </ac:graphicFrameMkLst>
        </pc:graphicFrameChg>
      </pc:sldChg>
      <pc:sldChg chg="del">
        <pc:chgData name="Braidan Duffy" userId="8ec18d3d-6fdf-489b-8ea9-501a0a9031aa" providerId="ADAL" clId="{A60C8D3E-9762-41F8-8A2B-16BF48F958F8}" dt="2023-01-25T01:36:41.231" v="0" actId="47"/>
        <pc:sldMkLst>
          <pc:docMk/>
          <pc:sldMk cId="4090786900" sldId="279"/>
        </pc:sldMkLst>
      </pc:sldChg>
      <pc:sldChg chg="del">
        <pc:chgData name="Braidan Duffy" userId="8ec18d3d-6fdf-489b-8ea9-501a0a9031aa" providerId="ADAL" clId="{A60C8D3E-9762-41F8-8A2B-16BF48F958F8}" dt="2023-01-25T01:36:41.231" v="0" actId="47"/>
        <pc:sldMkLst>
          <pc:docMk/>
          <pc:sldMk cId="1105666119" sldId="280"/>
        </pc:sldMkLst>
      </pc:sldChg>
      <pc:sldChg chg="addSp delSp modSp new mod modClrScheme modAnim chgLayout modNotesTx">
        <pc:chgData name="Braidan Duffy" userId="8ec18d3d-6fdf-489b-8ea9-501a0a9031aa" providerId="ADAL" clId="{A60C8D3E-9762-41F8-8A2B-16BF48F958F8}" dt="2023-01-25T03:42:18.381" v="4668" actId="20577"/>
        <pc:sldMkLst>
          <pc:docMk/>
          <pc:sldMk cId="2417590370" sldId="280"/>
        </pc:sldMkLst>
        <pc:spChg chg="del mod ord">
          <ac:chgData name="Braidan Duffy" userId="8ec18d3d-6fdf-489b-8ea9-501a0a9031aa" providerId="ADAL" clId="{A60C8D3E-9762-41F8-8A2B-16BF48F958F8}" dt="2023-01-25T03:13:53.548" v="3667" actId="700"/>
          <ac:spMkLst>
            <pc:docMk/>
            <pc:sldMk cId="2417590370" sldId="280"/>
            <ac:spMk id="2" creationId="{1E5E150F-1A24-244F-A25A-EC266F483460}"/>
          </ac:spMkLst>
        </pc:spChg>
        <pc:spChg chg="del">
          <ac:chgData name="Braidan Duffy" userId="8ec18d3d-6fdf-489b-8ea9-501a0a9031aa" providerId="ADAL" clId="{A60C8D3E-9762-41F8-8A2B-16BF48F958F8}" dt="2023-01-25T03:13:53.548" v="3667" actId="700"/>
          <ac:spMkLst>
            <pc:docMk/>
            <pc:sldMk cId="2417590370" sldId="280"/>
            <ac:spMk id="3" creationId="{30FBF74F-5B60-4C5D-F190-CB9231C0DF49}"/>
          </ac:spMkLst>
        </pc:spChg>
        <pc:spChg chg="del mod ord">
          <ac:chgData name="Braidan Duffy" userId="8ec18d3d-6fdf-489b-8ea9-501a0a9031aa" providerId="ADAL" clId="{A60C8D3E-9762-41F8-8A2B-16BF48F958F8}" dt="2023-01-25T03:13:53.548" v="3667" actId="700"/>
          <ac:spMkLst>
            <pc:docMk/>
            <pc:sldMk cId="2417590370" sldId="280"/>
            <ac:spMk id="4" creationId="{4D55D7FA-4A70-8ECB-DA62-FF923606BFE0}"/>
          </ac:spMkLst>
        </pc:spChg>
        <pc:spChg chg="add mod ord">
          <ac:chgData name="Braidan Duffy" userId="8ec18d3d-6fdf-489b-8ea9-501a0a9031aa" providerId="ADAL" clId="{A60C8D3E-9762-41F8-8A2B-16BF48F958F8}" dt="2023-01-25T03:38:45.371" v="4317" actId="6549"/>
          <ac:spMkLst>
            <pc:docMk/>
            <pc:sldMk cId="2417590370" sldId="280"/>
            <ac:spMk id="5" creationId="{DE1154C5-9323-F341-CA30-1FD66DD7A8F5}"/>
          </ac:spMkLst>
        </pc:spChg>
        <pc:spChg chg="add mod ord">
          <ac:chgData name="Braidan Duffy" userId="8ec18d3d-6fdf-489b-8ea9-501a0a9031aa" providerId="ADAL" clId="{A60C8D3E-9762-41F8-8A2B-16BF48F958F8}" dt="2023-01-25T03:41:53.630" v="4592" actId="20577"/>
          <ac:spMkLst>
            <pc:docMk/>
            <pc:sldMk cId="2417590370" sldId="280"/>
            <ac:spMk id="6" creationId="{D225A7FE-812A-6D9B-07E9-422394F8407E}"/>
          </ac:spMkLst>
        </pc:spChg>
        <pc:spChg chg="add mod">
          <ac:chgData name="Braidan Duffy" userId="8ec18d3d-6fdf-489b-8ea9-501a0a9031aa" providerId="ADAL" clId="{A60C8D3E-9762-41F8-8A2B-16BF48F958F8}" dt="2023-01-25T03:40:27.284" v="4582" actId="1076"/>
          <ac:spMkLst>
            <pc:docMk/>
            <pc:sldMk cId="2417590370" sldId="280"/>
            <ac:spMk id="15" creationId="{97ABDCC3-ED72-3BA8-90FD-04FC39FA57E3}"/>
          </ac:spMkLst>
        </pc:spChg>
        <pc:graphicFrameChg chg="add mod">
          <ac:chgData name="Braidan Duffy" userId="8ec18d3d-6fdf-489b-8ea9-501a0a9031aa" providerId="ADAL" clId="{A60C8D3E-9762-41F8-8A2B-16BF48F958F8}" dt="2023-01-25T03:22:07.844" v="4111" actId="20577"/>
          <ac:graphicFrameMkLst>
            <pc:docMk/>
            <pc:sldMk cId="2417590370" sldId="280"/>
            <ac:graphicFrameMk id="14" creationId="{58DE9C4C-AE5A-4750-D541-B45EEDEEFC91}"/>
          </ac:graphicFrameMkLst>
        </pc:graphicFrameChg>
        <pc:picChg chg="add mod">
          <ac:chgData name="Braidan Duffy" userId="8ec18d3d-6fdf-489b-8ea9-501a0a9031aa" providerId="ADAL" clId="{A60C8D3E-9762-41F8-8A2B-16BF48F958F8}" dt="2023-01-25T03:18:00.884" v="3704" actId="1076"/>
          <ac:picMkLst>
            <pc:docMk/>
            <pc:sldMk cId="2417590370" sldId="280"/>
            <ac:picMk id="1026" creationId="{FBA516AC-96F6-FA92-8F7E-99898F50E0D8}"/>
          </ac:picMkLst>
        </pc:picChg>
        <pc:cxnChg chg="add mod">
          <ac:chgData name="Braidan Duffy" userId="8ec18d3d-6fdf-489b-8ea9-501a0a9031aa" providerId="ADAL" clId="{A60C8D3E-9762-41F8-8A2B-16BF48F958F8}" dt="2023-01-25T03:17:56.370" v="3702" actId="1076"/>
          <ac:cxnSpMkLst>
            <pc:docMk/>
            <pc:sldMk cId="2417590370" sldId="280"/>
            <ac:cxnSpMk id="8" creationId="{941D099C-08AD-5D4D-141D-C6DBFAA907F0}"/>
          </ac:cxnSpMkLst>
        </pc:cxnChg>
        <pc:cxnChg chg="add mod">
          <ac:chgData name="Braidan Duffy" userId="8ec18d3d-6fdf-489b-8ea9-501a0a9031aa" providerId="ADAL" clId="{A60C8D3E-9762-41F8-8A2B-16BF48F958F8}" dt="2023-01-25T03:17:56.370" v="3702" actId="1076"/>
          <ac:cxnSpMkLst>
            <pc:docMk/>
            <pc:sldMk cId="2417590370" sldId="280"/>
            <ac:cxnSpMk id="10" creationId="{F394B27E-A101-41CE-3520-9EFB7F43DAEB}"/>
          </ac:cxnSpMkLst>
        </pc:cxnChg>
      </pc:sldChg>
      <pc:sldChg chg="addSp delSp modSp new mod">
        <pc:chgData name="Braidan Duffy" userId="8ec18d3d-6fdf-489b-8ea9-501a0a9031aa" providerId="ADAL" clId="{A60C8D3E-9762-41F8-8A2B-16BF48F958F8}" dt="2023-01-25T04:04:32.026" v="5395" actId="113"/>
        <pc:sldMkLst>
          <pc:docMk/>
          <pc:sldMk cId="804151580" sldId="281"/>
        </pc:sldMkLst>
        <pc:spChg chg="mod">
          <ac:chgData name="Braidan Duffy" userId="8ec18d3d-6fdf-489b-8ea9-501a0a9031aa" providerId="ADAL" clId="{A60C8D3E-9762-41F8-8A2B-16BF48F958F8}" dt="2023-01-25T03:49:31.387" v="4895" actId="6549"/>
          <ac:spMkLst>
            <pc:docMk/>
            <pc:sldMk cId="804151580" sldId="281"/>
            <ac:spMk id="2" creationId="{5895C7AC-F1B0-1547-F994-79C4B45C44D5}"/>
          </ac:spMkLst>
        </pc:spChg>
        <pc:spChg chg="del mod">
          <ac:chgData name="Braidan Duffy" userId="8ec18d3d-6fdf-489b-8ea9-501a0a9031aa" providerId="ADAL" clId="{A60C8D3E-9762-41F8-8A2B-16BF48F958F8}" dt="2023-01-25T03:42:50.210" v="4671" actId="1032"/>
          <ac:spMkLst>
            <pc:docMk/>
            <pc:sldMk cId="804151580" sldId="281"/>
            <ac:spMk id="3" creationId="{70396C55-4D3E-4EB6-5F5B-EB28D3DD56C8}"/>
          </ac:spMkLst>
        </pc:spChg>
        <pc:spChg chg="add mod">
          <ac:chgData name="Braidan Duffy" userId="8ec18d3d-6fdf-489b-8ea9-501a0a9031aa" providerId="ADAL" clId="{A60C8D3E-9762-41F8-8A2B-16BF48F958F8}" dt="2023-01-25T03:48:37.944" v="4885" actId="1076"/>
          <ac:spMkLst>
            <pc:docMk/>
            <pc:sldMk cId="804151580" sldId="281"/>
            <ac:spMk id="5" creationId="{44650B9E-1CF0-FEA2-5446-203D812AC094}"/>
          </ac:spMkLst>
        </pc:spChg>
        <pc:graphicFrameChg chg="add mod modGraphic">
          <ac:chgData name="Braidan Duffy" userId="8ec18d3d-6fdf-489b-8ea9-501a0a9031aa" providerId="ADAL" clId="{A60C8D3E-9762-41F8-8A2B-16BF48F958F8}" dt="2023-01-25T04:04:32.026" v="5395" actId="113"/>
          <ac:graphicFrameMkLst>
            <pc:docMk/>
            <pc:sldMk cId="804151580" sldId="281"/>
            <ac:graphicFrameMk id="4" creationId="{62999A8E-43C0-AE20-6507-DEB0F91878C6}"/>
          </ac:graphicFrameMkLst>
        </pc:graphicFrameChg>
        <pc:picChg chg="add del mod">
          <ac:chgData name="Braidan Duffy" userId="8ec18d3d-6fdf-489b-8ea9-501a0a9031aa" providerId="ADAL" clId="{A60C8D3E-9762-41F8-8A2B-16BF48F958F8}" dt="2023-01-25T03:31:39.210" v="4298" actId="478"/>
          <ac:picMkLst>
            <pc:docMk/>
            <pc:sldMk cId="804151580" sldId="281"/>
            <ac:picMk id="2050" creationId="{73D11E79-7557-F7E3-BBFE-C03DD1CF7147}"/>
          </ac:picMkLst>
        </pc:picChg>
      </pc:sldChg>
      <pc:sldChg chg="del">
        <pc:chgData name="Braidan Duffy" userId="8ec18d3d-6fdf-489b-8ea9-501a0a9031aa" providerId="ADAL" clId="{A60C8D3E-9762-41F8-8A2B-16BF48F958F8}" dt="2023-01-25T01:36:41.231" v="0" actId="47"/>
        <pc:sldMkLst>
          <pc:docMk/>
          <pc:sldMk cId="2964441041" sldId="281"/>
        </pc:sldMkLst>
      </pc:sldChg>
      <pc:sldChg chg="modSp add mod">
        <pc:chgData name="Braidan Duffy" userId="8ec18d3d-6fdf-489b-8ea9-501a0a9031aa" providerId="ADAL" clId="{A60C8D3E-9762-41F8-8A2B-16BF48F958F8}" dt="2023-01-25T03:38:42.744" v="4314" actId="20577"/>
        <pc:sldMkLst>
          <pc:docMk/>
          <pc:sldMk cId="3027576248" sldId="282"/>
        </pc:sldMkLst>
        <pc:spChg chg="mod">
          <ac:chgData name="Braidan Duffy" userId="8ec18d3d-6fdf-489b-8ea9-501a0a9031aa" providerId="ADAL" clId="{A60C8D3E-9762-41F8-8A2B-16BF48F958F8}" dt="2023-01-25T03:38:42.744" v="4314" actId="20577"/>
          <ac:spMkLst>
            <pc:docMk/>
            <pc:sldMk cId="3027576248" sldId="282"/>
            <ac:spMk id="4" creationId="{77CD50DF-1765-023F-BBA5-874FECF4C046}"/>
          </ac:spMkLst>
        </pc:spChg>
        <pc:spChg chg="mod">
          <ac:chgData name="Braidan Duffy" userId="8ec18d3d-6fdf-489b-8ea9-501a0a9031aa" providerId="ADAL" clId="{A60C8D3E-9762-41F8-8A2B-16BF48F958F8}" dt="2023-01-25T03:38:40.571" v="4308" actId="20577"/>
          <ac:spMkLst>
            <pc:docMk/>
            <pc:sldMk cId="3027576248" sldId="282"/>
            <ac:spMk id="5" creationId="{66071C3B-6F4C-4D17-A74B-509B41F1A3DF}"/>
          </ac:spMkLst>
        </pc:spChg>
      </pc:sldChg>
      <pc:sldChg chg="del">
        <pc:chgData name="Braidan Duffy" userId="8ec18d3d-6fdf-489b-8ea9-501a0a9031aa" providerId="ADAL" clId="{A60C8D3E-9762-41F8-8A2B-16BF48F958F8}" dt="2023-01-25T01:36:41.231" v="0" actId="47"/>
        <pc:sldMkLst>
          <pc:docMk/>
          <pc:sldMk cId="3520854995" sldId="282"/>
        </pc:sldMkLst>
      </pc:sldChg>
      <pc:sldChg chg="del">
        <pc:chgData name="Braidan Duffy" userId="8ec18d3d-6fdf-489b-8ea9-501a0a9031aa" providerId="ADAL" clId="{A60C8D3E-9762-41F8-8A2B-16BF48F958F8}" dt="2023-01-25T01:36:41.231" v="0" actId="47"/>
        <pc:sldMkLst>
          <pc:docMk/>
          <pc:sldMk cId="1086933111" sldId="283"/>
        </pc:sldMkLst>
      </pc:sldChg>
      <pc:sldChg chg="addSp delSp modSp new mod">
        <pc:chgData name="Braidan Duffy" userId="8ec18d3d-6fdf-489b-8ea9-501a0a9031aa" providerId="ADAL" clId="{A60C8D3E-9762-41F8-8A2B-16BF48F958F8}" dt="2023-01-25T03:52:03.486" v="5084" actId="12100"/>
        <pc:sldMkLst>
          <pc:docMk/>
          <pc:sldMk cId="2890862286" sldId="283"/>
        </pc:sldMkLst>
        <pc:spChg chg="del">
          <ac:chgData name="Braidan Duffy" userId="8ec18d3d-6fdf-489b-8ea9-501a0a9031aa" providerId="ADAL" clId="{A60C8D3E-9762-41F8-8A2B-16BF48F958F8}" dt="2023-01-25T03:50:36.781" v="4898" actId="478"/>
          <ac:spMkLst>
            <pc:docMk/>
            <pc:sldMk cId="2890862286" sldId="283"/>
            <ac:spMk id="2" creationId="{198E1D81-C420-FC3B-96BB-351C755C0D18}"/>
          </ac:spMkLst>
        </pc:spChg>
        <pc:spChg chg="del">
          <ac:chgData name="Braidan Duffy" userId="8ec18d3d-6fdf-489b-8ea9-501a0a9031aa" providerId="ADAL" clId="{A60C8D3E-9762-41F8-8A2B-16BF48F958F8}" dt="2023-01-25T03:50:32.611" v="4897" actId="1032"/>
          <ac:spMkLst>
            <pc:docMk/>
            <pc:sldMk cId="2890862286" sldId="283"/>
            <ac:spMk id="3" creationId="{DF614905-71D4-D572-E992-A978B094BCC5}"/>
          </ac:spMkLst>
        </pc:spChg>
        <pc:graphicFrameChg chg="add mod modGraphic">
          <ac:chgData name="Braidan Duffy" userId="8ec18d3d-6fdf-489b-8ea9-501a0a9031aa" providerId="ADAL" clId="{A60C8D3E-9762-41F8-8A2B-16BF48F958F8}" dt="2023-01-25T03:52:03.486" v="5084" actId="12100"/>
          <ac:graphicFrameMkLst>
            <pc:docMk/>
            <pc:sldMk cId="2890862286" sldId="283"/>
            <ac:graphicFrameMk id="4" creationId="{DD4EEAA8-8E12-09E5-B12A-2605989B7745}"/>
          </ac:graphicFrameMkLst>
        </pc:graphicFrameChg>
      </pc:sldChg>
      <pc:sldChg chg="del">
        <pc:chgData name="Braidan Duffy" userId="8ec18d3d-6fdf-489b-8ea9-501a0a9031aa" providerId="ADAL" clId="{A60C8D3E-9762-41F8-8A2B-16BF48F958F8}" dt="2023-01-25T01:36:41.231" v="0" actId="47"/>
        <pc:sldMkLst>
          <pc:docMk/>
          <pc:sldMk cId="2339952958" sldId="284"/>
        </pc:sldMkLst>
      </pc:sldChg>
      <pc:sldChg chg="addSp delSp modSp new mod">
        <pc:chgData name="Braidan Duffy" userId="8ec18d3d-6fdf-489b-8ea9-501a0a9031aa" providerId="ADAL" clId="{A60C8D3E-9762-41F8-8A2B-16BF48F958F8}" dt="2023-01-25T04:02:51.010" v="5352" actId="113"/>
        <pc:sldMkLst>
          <pc:docMk/>
          <pc:sldMk cId="3323959145" sldId="284"/>
        </pc:sldMkLst>
        <pc:spChg chg="mod">
          <ac:chgData name="Braidan Duffy" userId="8ec18d3d-6fdf-489b-8ea9-501a0a9031aa" providerId="ADAL" clId="{A60C8D3E-9762-41F8-8A2B-16BF48F958F8}" dt="2023-01-25T04:00:09.961" v="5234" actId="20577"/>
          <ac:spMkLst>
            <pc:docMk/>
            <pc:sldMk cId="3323959145" sldId="284"/>
            <ac:spMk id="2" creationId="{E7690F2B-E6FE-740A-F9B9-35EFBD59F7D5}"/>
          </ac:spMkLst>
        </pc:spChg>
        <pc:spChg chg="del">
          <ac:chgData name="Braidan Duffy" userId="8ec18d3d-6fdf-489b-8ea9-501a0a9031aa" providerId="ADAL" clId="{A60C8D3E-9762-41F8-8A2B-16BF48F958F8}" dt="2023-01-25T03:53:39.061" v="5107" actId="1032"/>
          <ac:spMkLst>
            <pc:docMk/>
            <pc:sldMk cId="3323959145" sldId="284"/>
            <ac:spMk id="3" creationId="{368767BD-D9A2-459A-55C0-75C65A3E8C67}"/>
          </ac:spMkLst>
        </pc:spChg>
        <pc:spChg chg="add del">
          <ac:chgData name="Braidan Duffy" userId="8ec18d3d-6fdf-489b-8ea9-501a0a9031aa" providerId="ADAL" clId="{A60C8D3E-9762-41F8-8A2B-16BF48F958F8}" dt="2023-01-25T04:00:37.588" v="5255" actId="22"/>
          <ac:spMkLst>
            <pc:docMk/>
            <pc:sldMk cId="3323959145" sldId="284"/>
            <ac:spMk id="6" creationId="{255B8A32-FB99-B88A-D82A-A512334DBBAA}"/>
          </ac:spMkLst>
        </pc:spChg>
        <pc:graphicFrameChg chg="add mod modGraphic">
          <ac:chgData name="Braidan Duffy" userId="8ec18d3d-6fdf-489b-8ea9-501a0a9031aa" providerId="ADAL" clId="{A60C8D3E-9762-41F8-8A2B-16BF48F958F8}" dt="2023-01-25T04:02:51.010" v="5352" actId="113"/>
          <ac:graphicFrameMkLst>
            <pc:docMk/>
            <pc:sldMk cId="3323959145" sldId="284"/>
            <ac:graphicFrameMk id="4" creationId="{DBC35115-EC5A-B2E2-A967-90C51F180B66}"/>
          </ac:graphicFrameMkLst>
        </pc:graphicFrameChg>
      </pc:sldChg>
      <pc:sldChg chg="del">
        <pc:chgData name="Braidan Duffy" userId="8ec18d3d-6fdf-489b-8ea9-501a0a9031aa" providerId="ADAL" clId="{A60C8D3E-9762-41F8-8A2B-16BF48F958F8}" dt="2023-01-25T01:36:41.231" v="0" actId="47"/>
        <pc:sldMkLst>
          <pc:docMk/>
          <pc:sldMk cId="1202994194" sldId="285"/>
        </pc:sldMkLst>
      </pc:sldChg>
      <pc:sldChg chg="addSp delSp modSp new mod">
        <pc:chgData name="Braidan Duffy" userId="8ec18d3d-6fdf-489b-8ea9-501a0a9031aa" providerId="ADAL" clId="{A60C8D3E-9762-41F8-8A2B-16BF48F958F8}" dt="2023-01-25T04:16:23.604" v="5756" actId="14100"/>
        <pc:sldMkLst>
          <pc:docMk/>
          <pc:sldMk cId="3963323314" sldId="285"/>
        </pc:sldMkLst>
        <pc:spChg chg="mod">
          <ac:chgData name="Braidan Duffy" userId="8ec18d3d-6fdf-489b-8ea9-501a0a9031aa" providerId="ADAL" clId="{A60C8D3E-9762-41F8-8A2B-16BF48F958F8}" dt="2023-01-25T04:04:20.200" v="5394" actId="20577"/>
          <ac:spMkLst>
            <pc:docMk/>
            <pc:sldMk cId="3963323314" sldId="285"/>
            <ac:spMk id="2" creationId="{E6CA7629-F3F3-F37C-23A2-CFF1754B0CB9}"/>
          </ac:spMkLst>
        </pc:spChg>
        <pc:spChg chg="del">
          <ac:chgData name="Braidan Duffy" userId="8ec18d3d-6fdf-489b-8ea9-501a0a9031aa" providerId="ADAL" clId="{A60C8D3E-9762-41F8-8A2B-16BF48F958F8}" dt="2023-01-25T04:05:11.572" v="5396" actId="478"/>
          <ac:spMkLst>
            <pc:docMk/>
            <pc:sldMk cId="3963323314" sldId="285"/>
            <ac:spMk id="3" creationId="{985F6A0E-3062-F7A1-35FF-DEF0135CA1FF}"/>
          </ac:spMkLst>
        </pc:spChg>
        <pc:spChg chg="add mod ord">
          <ac:chgData name="Braidan Duffy" userId="8ec18d3d-6fdf-489b-8ea9-501a0a9031aa" providerId="ADAL" clId="{A60C8D3E-9762-41F8-8A2B-16BF48F958F8}" dt="2023-01-25T04:16:23.604" v="5756" actId="14100"/>
          <ac:spMkLst>
            <pc:docMk/>
            <pc:sldMk cId="3963323314" sldId="285"/>
            <ac:spMk id="5" creationId="{726DCE21-9B99-2BA1-35E0-058FF837BB5F}"/>
          </ac:spMkLst>
        </pc:spChg>
        <pc:graphicFrameChg chg="add mod modGraphic">
          <ac:chgData name="Braidan Duffy" userId="8ec18d3d-6fdf-489b-8ea9-501a0a9031aa" providerId="ADAL" clId="{A60C8D3E-9762-41F8-8A2B-16BF48F958F8}" dt="2023-01-25T04:16:18.257" v="5755" actId="20577"/>
          <ac:graphicFrameMkLst>
            <pc:docMk/>
            <pc:sldMk cId="3963323314" sldId="285"/>
            <ac:graphicFrameMk id="4" creationId="{93468885-095D-3819-4A4A-D19263231AB9}"/>
          </ac:graphicFrameMkLst>
        </pc:graphicFrameChg>
        <pc:picChg chg="add del mod">
          <ac:chgData name="Braidan Duffy" userId="8ec18d3d-6fdf-489b-8ea9-501a0a9031aa" providerId="ADAL" clId="{A60C8D3E-9762-41F8-8A2B-16BF48F958F8}" dt="2023-01-25T04:07:21.289" v="5402" actId="478"/>
          <ac:picMkLst>
            <pc:docMk/>
            <pc:sldMk cId="3963323314" sldId="285"/>
            <ac:picMk id="3074" creationId="{93C95492-45B9-E45C-3504-A759602B3731}"/>
          </ac:picMkLst>
        </pc:picChg>
      </pc:sldChg>
      <pc:sldChg chg="del">
        <pc:chgData name="Braidan Duffy" userId="8ec18d3d-6fdf-489b-8ea9-501a0a9031aa" providerId="ADAL" clId="{A60C8D3E-9762-41F8-8A2B-16BF48F958F8}" dt="2023-01-25T01:36:41.231" v="0" actId="47"/>
        <pc:sldMkLst>
          <pc:docMk/>
          <pc:sldMk cId="2468470657" sldId="286"/>
        </pc:sldMkLst>
      </pc:sldChg>
      <pc:sldChg chg="addSp delSp modSp add mod modAnim">
        <pc:chgData name="Braidan Duffy" userId="8ec18d3d-6fdf-489b-8ea9-501a0a9031aa" providerId="ADAL" clId="{A60C8D3E-9762-41F8-8A2B-16BF48F958F8}" dt="2023-01-25T04:25:49.027" v="6020"/>
        <pc:sldMkLst>
          <pc:docMk/>
          <pc:sldMk cId="3850744187" sldId="286"/>
        </pc:sldMkLst>
        <pc:spChg chg="mod">
          <ac:chgData name="Braidan Duffy" userId="8ec18d3d-6fdf-489b-8ea9-501a0a9031aa" providerId="ADAL" clId="{A60C8D3E-9762-41F8-8A2B-16BF48F958F8}" dt="2023-01-25T04:00:43.710" v="5267" actId="20577"/>
          <ac:spMkLst>
            <pc:docMk/>
            <pc:sldMk cId="3850744187" sldId="286"/>
            <ac:spMk id="2" creationId="{E7690F2B-E6FE-740A-F9B9-35EFBD59F7D5}"/>
          </ac:spMkLst>
        </pc:spChg>
        <pc:spChg chg="add del mod">
          <ac:chgData name="Braidan Duffy" userId="8ec18d3d-6fdf-489b-8ea9-501a0a9031aa" providerId="ADAL" clId="{A60C8D3E-9762-41F8-8A2B-16BF48F958F8}" dt="2023-01-25T04:25:49.027" v="6020"/>
          <ac:spMkLst>
            <pc:docMk/>
            <pc:sldMk cId="3850744187" sldId="286"/>
            <ac:spMk id="3" creationId="{90A1F9A7-AA4D-EBBC-8DC8-BF66E3C2DFDB}"/>
          </ac:spMkLst>
        </pc:spChg>
        <pc:graphicFrameChg chg="mod">
          <ac:chgData name="Braidan Duffy" userId="8ec18d3d-6fdf-489b-8ea9-501a0a9031aa" providerId="ADAL" clId="{A60C8D3E-9762-41F8-8A2B-16BF48F958F8}" dt="2023-01-25T04:04:03.418" v="5358" actId="12100"/>
          <ac:graphicFrameMkLst>
            <pc:docMk/>
            <pc:sldMk cId="3850744187" sldId="286"/>
            <ac:graphicFrameMk id="4" creationId="{DBC35115-EC5A-B2E2-A967-90C51F180B66}"/>
          </ac:graphicFrameMkLst>
        </pc:graphicFrameChg>
      </pc:sldChg>
      <pc:sldChg chg="addSp delSp modSp new mod modAnim">
        <pc:chgData name="Braidan Duffy" userId="8ec18d3d-6fdf-489b-8ea9-501a0a9031aa" providerId="ADAL" clId="{A60C8D3E-9762-41F8-8A2B-16BF48F958F8}" dt="2023-01-25T04:40:39.383" v="6872" actId="1076"/>
        <pc:sldMkLst>
          <pc:docMk/>
          <pc:sldMk cId="3571863407" sldId="287"/>
        </pc:sldMkLst>
        <pc:spChg chg="mod">
          <ac:chgData name="Braidan Duffy" userId="8ec18d3d-6fdf-489b-8ea9-501a0a9031aa" providerId="ADAL" clId="{A60C8D3E-9762-41F8-8A2B-16BF48F958F8}" dt="2023-01-25T04:22:06.942" v="5925" actId="20577"/>
          <ac:spMkLst>
            <pc:docMk/>
            <pc:sldMk cId="3571863407" sldId="287"/>
            <ac:spMk id="2" creationId="{EAF278D4-CA87-9BD9-CE71-6A2C0BAAEFCF}"/>
          </ac:spMkLst>
        </pc:spChg>
        <pc:spChg chg="del">
          <ac:chgData name="Braidan Duffy" userId="8ec18d3d-6fdf-489b-8ea9-501a0a9031aa" providerId="ADAL" clId="{A60C8D3E-9762-41F8-8A2B-16BF48F958F8}" dt="2023-01-25T04:18:00.956" v="5791" actId="478"/>
          <ac:spMkLst>
            <pc:docMk/>
            <pc:sldMk cId="3571863407" sldId="287"/>
            <ac:spMk id="3" creationId="{3A08393C-8DD2-0AFE-2FDF-C4CF491DDDED}"/>
          </ac:spMkLst>
        </pc:spChg>
        <pc:spChg chg="add del mod">
          <ac:chgData name="Braidan Duffy" userId="8ec18d3d-6fdf-489b-8ea9-501a0a9031aa" providerId="ADAL" clId="{A60C8D3E-9762-41F8-8A2B-16BF48F958F8}" dt="2023-01-25T04:27:08.347" v="6106" actId="478"/>
          <ac:spMkLst>
            <pc:docMk/>
            <pc:sldMk cId="3571863407" sldId="287"/>
            <ac:spMk id="4" creationId="{29392DBD-476C-D630-45EF-38F90F96F4C1}"/>
          </ac:spMkLst>
        </pc:spChg>
        <pc:spChg chg="add mod">
          <ac:chgData name="Braidan Duffy" userId="8ec18d3d-6fdf-489b-8ea9-501a0a9031aa" providerId="ADAL" clId="{A60C8D3E-9762-41F8-8A2B-16BF48F958F8}" dt="2023-01-25T04:26:19.882" v="6105" actId="1076"/>
          <ac:spMkLst>
            <pc:docMk/>
            <pc:sldMk cId="3571863407" sldId="287"/>
            <ac:spMk id="8" creationId="{A2B1940B-F50A-0ACA-3D46-21724F9F734D}"/>
          </ac:spMkLst>
        </pc:spChg>
        <pc:graphicFrameChg chg="add del mod modGraphic">
          <ac:chgData name="Braidan Duffy" userId="8ec18d3d-6fdf-489b-8ea9-501a0a9031aa" providerId="ADAL" clId="{A60C8D3E-9762-41F8-8A2B-16BF48F958F8}" dt="2023-01-25T04:18:25.443" v="5796" actId="478"/>
          <ac:graphicFrameMkLst>
            <pc:docMk/>
            <pc:sldMk cId="3571863407" sldId="287"/>
            <ac:graphicFrameMk id="5" creationId="{20DB2B9B-A838-87E6-E921-0C4083D887B1}"/>
          </ac:graphicFrameMkLst>
        </pc:graphicFrameChg>
        <pc:graphicFrameChg chg="add mod modGraphic">
          <ac:chgData name="Braidan Duffy" userId="8ec18d3d-6fdf-489b-8ea9-501a0a9031aa" providerId="ADAL" clId="{A60C8D3E-9762-41F8-8A2B-16BF48F958F8}" dt="2023-01-25T04:40:39.383" v="6872" actId="1076"/>
          <ac:graphicFrameMkLst>
            <pc:docMk/>
            <pc:sldMk cId="3571863407" sldId="287"/>
            <ac:graphicFrameMk id="6" creationId="{AA8F71E4-A7F5-7059-1A3B-7D22AABE484B}"/>
          </ac:graphicFrameMkLst>
        </pc:graphicFrameChg>
        <pc:graphicFrameChg chg="add del mod">
          <ac:chgData name="Braidan Duffy" userId="8ec18d3d-6fdf-489b-8ea9-501a0a9031aa" providerId="ADAL" clId="{A60C8D3E-9762-41F8-8A2B-16BF48F958F8}" dt="2023-01-25T04:23:43.494" v="6015"/>
          <ac:graphicFrameMkLst>
            <pc:docMk/>
            <pc:sldMk cId="3571863407" sldId="287"/>
            <ac:graphicFrameMk id="7" creationId="{E8C4CB1E-B655-F8FD-0029-1361CE7CB40A}"/>
          </ac:graphicFrameMkLst>
        </pc:graphicFrameChg>
      </pc:sldChg>
      <pc:sldChg chg="del">
        <pc:chgData name="Braidan Duffy" userId="8ec18d3d-6fdf-489b-8ea9-501a0a9031aa" providerId="ADAL" clId="{A60C8D3E-9762-41F8-8A2B-16BF48F958F8}" dt="2023-01-25T01:36:41.231" v="0" actId="47"/>
        <pc:sldMkLst>
          <pc:docMk/>
          <pc:sldMk cId="3729755886" sldId="287"/>
        </pc:sldMkLst>
      </pc:sldChg>
      <pc:sldChg chg="addSp modSp new mod modAnim">
        <pc:chgData name="Braidan Duffy" userId="8ec18d3d-6fdf-489b-8ea9-501a0a9031aa" providerId="ADAL" clId="{A60C8D3E-9762-41F8-8A2B-16BF48F958F8}" dt="2023-01-25T04:40:03.206" v="6844" actId="120"/>
        <pc:sldMkLst>
          <pc:docMk/>
          <pc:sldMk cId="4078338795" sldId="288"/>
        </pc:sldMkLst>
        <pc:spChg chg="mod">
          <ac:chgData name="Braidan Duffy" userId="8ec18d3d-6fdf-489b-8ea9-501a0a9031aa" providerId="ADAL" clId="{A60C8D3E-9762-41F8-8A2B-16BF48F958F8}" dt="2023-01-25T04:27:49.781" v="6133" actId="20577"/>
          <ac:spMkLst>
            <pc:docMk/>
            <pc:sldMk cId="4078338795" sldId="288"/>
            <ac:spMk id="2" creationId="{111E1D77-AAD5-B175-ABAE-76106340BB73}"/>
          </ac:spMkLst>
        </pc:spChg>
        <pc:spChg chg="mod">
          <ac:chgData name="Braidan Duffy" userId="8ec18d3d-6fdf-489b-8ea9-501a0a9031aa" providerId="ADAL" clId="{A60C8D3E-9762-41F8-8A2B-16BF48F958F8}" dt="2023-01-25T04:36:03.462" v="6598" actId="1076"/>
          <ac:spMkLst>
            <pc:docMk/>
            <pc:sldMk cId="4078338795" sldId="288"/>
            <ac:spMk id="3" creationId="{B8295965-41BB-EF2E-DA17-64C76A365FB7}"/>
          </ac:spMkLst>
        </pc:spChg>
        <pc:graphicFrameChg chg="add mod modGraphic">
          <ac:chgData name="Braidan Duffy" userId="8ec18d3d-6fdf-489b-8ea9-501a0a9031aa" providerId="ADAL" clId="{A60C8D3E-9762-41F8-8A2B-16BF48F958F8}" dt="2023-01-25T04:37:00.487" v="6617" actId="12100"/>
          <ac:graphicFrameMkLst>
            <pc:docMk/>
            <pc:sldMk cId="4078338795" sldId="288"/>
            <ac:graphicFrameMk id="4" creationId="{EEC29D6F-CCBF-8DD6-C9A1-C47DEE926FDF}"/>
          </ac:graphicFrameMkLst>
        </pc:graphicFrameChg>
        <pc:graphicFrameChg chg="add mod">
          <ac:chgData name="Braidan Duffy" userId="8ec18d3d-6fdf-489b-8ea9-501a0a9031aa" providerId="ADAL" clId="{A60C8D3E-9762-41F8-8A2B-16BF48F958F8}" dt="2023-01-25T04:37:56.001" v="6716" actId="1076"/>
          <ac:graphicFrameMkLst>
            <pc:docMk/>
            <pc:sldMk cId="4078338795" sldId="288"/>
            <ac:graphicFrameMk id="5" creationId="{F02EBD6A-DDE1-BF0C-8BF6-BC9F2680A6EE}"/>
          </ac:graphicFrameMkLst>
        </pc:graphicFrameChg>
        <pc:graphicFrameChg chg="add mod">
          <ac:chgData name="Braidan Duffy" userId="8ec18d3d-6fdf-489b-8ea9-501a0a9031aa" providerId="ADAL" clId="{A60C8D3E-9762-41F8-8A2B-16BF48F958F8}" dt="2023-01-25T04:40:03.206" v="6844" actId="120"/>
          <ac:graphicFrameMkLst>
            <pc:docMk/>
            <pc:sldMk cId="4078338795" sldId="288"/>
            <ac:graphicFrameMk id="6" creationId="{41983E50-7660-88E5-FA98-044C0F84F418}"/>
          </ac:graphicFrameMkLst>
        </pc:graphicFrameChg>
      </pc:sldChg>
      <pc:sldChg chg="addSp delSp modSp add mod delAnim modAnim">
        <pc:chgData name="Braidan Duffy" userId="8ec18d3d-6fdf-489b-8ea9-501a0a9031aa" providerId="ADAL" clId="{A60C8D3E-9762-41F8-8A2B-16BF48F958F8}" dt="2023-01-25T04:53:58.139" v="8334"/>
        <pc:sldMkLst>
          <pc:docMk/>
          <pc:sldMk cId="936950672" sldId="289"/>
        </pc:sldMkLst>
        <pc:spChg chg="mod">
          <ac:chgData name="Braidan Duffy" userId="8ec18d3d-6fdf-489b-8ea9-501a0a9031aa" providerId="ADAL" clId="{A60C8D3E-9762-41F8-8A2B-16BF48F958F8}" dt="2023-01-25T04:31:39.821" v="6276"/>
          <ac:spMkLst>
            <pc:docMk/>
            <pc:sldMk cId="936950672" sldId="289"/>
            <ac:spMk id="2" creationId="{34BE1CEE-ABC2-BD49-26A7-DB229A15FF99}"/>
          </ac:spMkLst>
        </pc:spChg>
        <pc:spChg chg="del">
          <ac:chgData name="Braidan Duffy" userId="8ec18d3d-6fdf-489b-8ea9-501a0a9031aa" providerId="ADAL" clId="{A60C8D3E-9762-41F8-8A2B-16BF48F958F8}" dt="2023-01-25T04:32:39.454" v="6299" actId="478"/>
          <ac:spMkLst>
            <pc:docMk/>
            <pc:sldMk cId="936950672" sldId="289"/>
            <ac:spMk id="4" creationId="{5CC9688D-64BB-41BE-4902-C5C7652F03C8}"/>
          </ac:spMkLst>
        </pc:spChg>
        <pc:spChg chg="mod">
          <ac:chgData name="Braidan Duffy" userId="8ec18d3d-6fdf-489b-8ea9-501a0a9031aa" providerId="ADAL" clId="{A60C8D3E-9762-41F8-8A2B-16BF48F958F8}" dt="2023-01-25T04:32:32.288" v="6296" actId="20577"/>
          <ac:spMkLst>
            <pc:docMk/>
            <pc:sldMk cId="936950672" sldId="289"/>
            <ac:spMk id="5" creationId="{17802F2B-B7DA-09ED-DB5C-588FC591ECF7}"/>
          </ac:spMkLst>
        </pc:spChg>
        <pc:spChg chg="del">
          <ac:chgData name="Braidan Duffy" userId="8ec18d3d-6fdf-489b-8ea9-501a0a9031aa" providerId="ADAL" clId="{A60C8D3E-9762-41F8-8A2B-16BF48F958F8}" dt="2023-01-25T04:32:37.189" v="6297" actId="478"/>
          <ac:spMkLst>
            <pc:docMk/>
            <pc:sldMk cId="936950672" sldId="289"/>
            <ac:spMk id="6" creationId="{05EFE76D-8751-8B20-FCF6-93058EF2D349}"/>
          </ac:spMkLst>
        </pc:spChg>
        <pc:spChg chg="add del mod">
          <ac:chgData name="Braidan Duffy" userId="8ec18d3d-6fdf-489b-8ea9-501a0a9031aa" providerId="ADAL" clId="{A60C8D3E-9762-41F8-8A2B-16BF48F958F8}" dt="2023-01-25T04:32:40.781" v="6300" actId="478"/>
          <ac:spMkLst>
            <pc:docMk/>
            <pc:sldMk cId="936950672" sldId="289"/>
            <ac:spMk id="8" creationId="{7867BCA2-F2F9-FBC8-3307-7F7D37F24AD7}"/>
          </ac:spMkLst>
        </pc:spChg>
        <pc:graphicFrameChg chg="del">
          <ac:chgData name="Braidan Duffy" userId="8ec18d3d-6fdf-489b-8ea9-501a0a9031aa" providerId="ADAL" clId="{A60C8D3E-9762-41F8-8A2B-16BF48F958F8}" dt="2023-01-25T04:32:38.404" v="6298" actId="478"/>
          <ac:graphicFrameMkLst>
            <pc:docMk/>
            <pc:sldMk cId="936950672" sldId="289"/>
            <ac:graphicFrameMk id="7" creationId="{E7D148AE-4E7C-7AE2-FCCA-C0E99639B9AE}"/>
          </ac:graphicFrameMkLst>
        </pc:graphicFrameChg>
      </pc:sldChg>
      <pc:sldChg chg="new add del">
        <pc:chgData name="Braidan Duffy" userId="8ec18d3d-6fdf-489b-8ea9-501a0a9031aa" providerId="ADAL" clId="{A60C8D3E-9762-41F8-8A2B-16BF48F958F8}" dt="2023-01-25T04:53:52.585" v="8333" actId="47"/>
        <pc:sldMkLst>
          <pc:docMk/>
          <pc:sldMk cId="1088223930" sldId="290"/>
        </pc:sldMkLst>
      </pc:sldChg>
      <pc:sldChg chg="addSp delSp modSp new add del mod modAnim">
        <pc:chgData name="Braidan Duffy" userId="8ec18d3d-6fdf-489b-8ea9-501a0a9031aa" providerId="ADAL" clId="{A60C8D3E-9762-41F8-8A2B-16BF48F958F8}" dt="2023-01-25T04:53:49.414" v="8332" actId="47"/>
        <pc:sldMkLst>
          <pc:docMk/>
          <pc:sldMk cId="3221760709" sldId="291"/>
        </pc:sldMkLst>
        <pc:spChg chg="mod">
          <ac:chgData name="Braidan Duffy" userId="8ec18d3d-6fdf-489b-8ea9-501a0a9031aa" providerId="ADAL" clId="{A60C8D3E-9762-41F8-8A2B-16BF48F958F8}" dt="2023-01-25T04:40:19.807" v="6871" actId="20577"/>
          <ac:spMkLst>
            <pc:docMk/>
            <pc:sldMk cId="3221760709" sldId="291"/>
            <ac:spMk id="2" creationId="{6489F92A-34F6-F7A1-B3BF-F0D08C65FFF2}"/>
          </ac:spMkLst>
        </pc:spChg>
        <pc:spChg chg="del">
          <ac:chgData name="Braidan Duffy" userId="8ec18d3d-6fdf-489b-8ea9-501a0a9031aa" providerId="ADAL" clId="{A60C8D3E-9762-41F8-8A2B-16BF48F958F8}" dt="2023-01-25T04:40:43.211" v="6874" actId="478"/>
          <ac:spMkLst>
            <pc:docMk/>
            <pc:sldMk cId="3221760709" sldId="291"/>
            <ac:spMk id="3" creationId="{DF232A19-F061-3C44-929A-0188020F2582}"/>
          </ac:spMkLst>
        </pc:spChg>
        <pc:spChg chg="add mod">
          <ac:chgData name="Braidan Duffy" userId="8ec18d3d-6fdf-489b-8ea9-501a0a9031aa" providerId="ADAL" clId="{A60C8D3E-9762-41F8-8A2B-16BF48F958F8}" dt="2023-01-25T04:46:46.081" v="7522" actId="1076"/>
          <ac:spMkLst>
            <pc:docMk/>
            <pc:sldMk cId="3221760709" sldId="291"/>
            <ac:spMk id="5" creationId="{7F83B8A1-AA05-5001-1F77-86C071832563}"/>
          </ac:spMkLst>
        </pc:spChg>
        <pc:graphicFrameChg chg="add mod modGraphic">
          <ac:chgData name="Braidan Duffy" userId="8ec18d3d-6fdf-489b-8ea9-501a0a9031aa" providerId="ADAL" clId="{A60C8D3E-9762-41F8-8A2B-16BF48F958F8}" dt="2023-01-25T04:48:51.363" v="7743" actId="20577"/>
          <ac:graphicFrameMkLst>
            <pc:docMk/>
            <pc:sldMk cId="3221760709" sldId="291"/>
            <ac:graphicFrameMk id="4" creationId="{60DF7145-267C-3F4C-DC77-BFAA1F7172EE}"/>
          </ac:graphicFrameMkLst>
        </pc:graphicFrameChg>
      </pc:sldChg>
      <pc:sldChg chg="addSp modSp new mod modAnim">
        <pc:chgData name="Braidan Duffy" userId="8ec18d3d-6fdf-489b-8ea9-501a0a9031aa" providerId="ADAL" clId="{A60C8D3E-9762-41F8-8A2B-16BF48F958F8}" dt="2023-01-25T04:53:09.812" v="8328"/>
        <pc:sldMkLst>
          <pc:docMk/>
          <pc:sldMk cId="2789355747" sldId="292"/>
        </pc:sldMkLst>
        <pc:spChg chg="mod">
          <ac:chgData name="Braidan Duffy" userId="8ec18d3d-6fdf-489b-8ea9-501a0a9031aa" providerId="ADAL" clId="{A60C8D3E-9762-41F8-8A2B-16BF48F958F8}" dt="2023-01-25T04:47:03.087" v="7549" actId="20577"/>
          <ac:spMkLst>
            <pc:docMk/>
            <pc:sldMk cId="2789355747" sldId="292"/>
            <ac:spMk id="2" creationId="{126EC22F-53A5-F242-224D-EDEF1AA79747}"/>
          </ac:spMkLst>
        </pc:spChg>
        <pc:spChg chg="mod">
          <ac:chgData name="Braidan Duffy" userId="8ec18d3d-6fdf-489b-8ea9-501a0a9031aa" providerId="ADAL" clId="{A60C8D3E-9762-41F8-8A2B-16BF48F958F8}" dt="2023-01-25T04:51:31.441" v="8148" actId="2711"/>
          <ac:spMkLst>
            <pc:docMk/>
            <pc:sldMk cId="2789355747" sldId="292"/>
            <ac:spMk id="3" creationId="{17B16A6B-0831-7628-F503-CFF9F67C4156}"/>
          </ac:spMkLst>
        </pc:spChg>
        <pc:spChg chg="add mod">
          <ac:chgData name="Braidan Duffy" userId="8ec18d3d-6fdf-489b-8ea9-501a0a9031aa" providerId="ADAL" clId="{A60C8D3E-9762-41F8-8A2B-16BF48F958F8}" dt="2023-01-25T04:52:11.169" v="8197" actId="1076"/>
          <ac:spMkLst>
            <pc:docMk/>
            <pc:sldMk cId="2789355747" sldId="292"/>
            <ac:spMk id="4" creationId="{976A8F5F-01D8-E20D-6D08-6B2EF295F3AC}"/>
          </ac:spMkLst>
        </pc:spChg>
        <pc:spChg chg="add mod">
          <ac:chgData name="Braidan Duffy" userId="8ec18d3d-6fdf-489b-8ea9-501a0a9031aa" providerId="ADAL" clId="{A60C8D3E-9762-41F8-8A2B-16BF48F958F8}" dt="2023-01-25T04:52:39.511" v="8277" actId="20577"/>
          <ac:spMkLst>
            <pc:docMk/>
            <pc:sldMk cId="2789355747" sldId="292"/>
            <ac:spMk id="5" creationId="{8F9E34F8-290F-EEB0-00AA-76EC4F10AFAF}"/>
          </ac:spMkLst>
        </pc:spChg>
        <pc:spChg chg="add mod">
          <ac:chgData name="Braidan Duffy" userId="8ec18d3d-6fdf-489b-8ea9-501a0a9031aa" providerId="ADAL" clId="{A60C8D3E-9762-41F8-8A2B-16BF48F958F8}" dt="2023-01-25T04:52:59.206" v="8325" actId="20577"/>
          <ac:spMkLst>
            <pc:docMk/>
            <pc:sldMk cId="2789355747" sldId="292"/>
            <ac:spMk id="6" creationId="{E9973280-1533-9570-AAFC-B0C976CA411B}"/>
          </ac:spMkLst>
        </pc:spChg>
      </pc:sldChg>
      <pc:sldChg chg="add setBg">
        <pc:chgData name="Braidan Duffy" userId="8ec18d3d-6fdf-489b-8ea9-501a0a9031aa" providerId="ADAL" clId="{A60C8D3E-9762-41F8-8A2B-16BF48F958F8}" dt="2023-01-27T05:17:00.157" v="13584"/>
        <pc:sldMkLst>
          <pc:docMk/>
          <pc:sldMk cId="1733281680" sldId="293"/>
        </pc:sldMkLst>
      </pc:sldChg>
      <pc:sldChg chg="addSp delSp modSp add">
        <pc:chgData name="Braidan Duffy" userId="8ec18d3d-6fdf-489b-8ea9-501a0a9031aa" providerId="ADAL" clId="{A60C8D3E-9762-41F8-8A2B-16BF48F958F8}" dt="2023-01-25T04:57:36.936" v="8439" actId="1076"/>
        <pc:sldMkLst>
          <pc:docMk/>
          <pc:sldMk cId="2098075250" sldId="301"/>
        </pc:sldMkLst>
        <pc:picChg chg="del">
          <ac:chgData name="Braidan Duffy" userId="8ec18d3d-6fdf-489b-8ea9-501a0a9031aa" providerId="ADAL" clId="{A60C8D3E-9762-41F8-8A2B-16BF48F958F8}" dt="2023-01-25T04:57:22.495" v="8435" actId="478"/>
          <ac:picMkLst>
            <pc:docMk/>
            <pc:sldMk cId="2098075250" sldId="301"/>
            <ac:picMk id="4098" creationId="{E11B1BAB-2902-81AA-6F05-ACADEC8C05F5}"/>
          </ac:picMkLst>
        </pc:picChg>
        <pc:picChg chg="add mod">
          <ac:chgData name="Braidan Duffy" userId="8ec18d3d-6fdf-489b-8ea9-501a0a9031aa" providerId="ADAL" clId="{A60C8D3E-9762-41F8-8A2B-16BF48F958F8}" dt="2023-01-25T04:57:36.936" v="8439" actId="1076"/>
          <ac:picMkLst>
            <pc:docMk/>
            <pc:sldMk cId="2098075250" sldId="301"/>
            <ac:picMk id="9218" creationId="{54204C56-8F90-121B-8235-B4AC5B6EAFCA}"/>
          </ac:picMkLst>
        </pc:picChg>
      </pc:sldChg>
      <pc:sldChg chg="addSp delSp modSp new mod setBg">
        <pc:chgData name="Braidan Duffy" userId="8ec18d3d-6fdf-489b-8ea9-501a0a9031aa" providerId="ADAL" clId="{A60C8D3E-9762-41F8-8A2B-16BF48F958F8}" dt="2023-01-25T04:57:16.744" v="8434" actId="404"/>
        <pc:sldMkLst>
          <pc:docMk/>
          <pc:sldMk cId="2044754745" sldId="302"/>
        </pc:sldMkLst>
        <pc:spChg chg="mod">
          <ac:chgData name="Braidan Duffy" userId="8ec18d3d-6fdf-489b-8ea9-501a0a9031aa" providerId="ADAL" clId="{A60C8D3E-9762-41F8-8A2B-16BF48F958F8}" dt="2023-01-25T04:56:42.778" v="8393" actId="313"/>
          <ac:spMkLst>
            <pc:docMk/>
            <pc:sldMk cId="2044754745" sldId="302"/>
            <ac:spMk id="2" creationId="{A951AEA1-55F7-C1C6-22A2-09C97562A1AE}"/>
          </ac:spMkLst>
        </pc:spChg>
        <pc:spChg chg="add del">
          <ac:chgData name="Braidan Duffy" userId="8ec18d3d-6fdf-489b-8ea9-501a0a9031aa" providerId="ADAL" clId="{A60C8D3E-9762-41F8-8A2B-16BF48F958F8}" dt="2023-01-25T04:56:03.357" v="8339"/>
          <ac:spMkLst>
            <pc:docMk/>
            <pc:sldMk cId="2044754745" sldId="302"/>
            <ac:spMk id="3" creationId="{928C4160-227C-09B5-2DB9-F8EC5D1BB1AA}"/>
          </ac:spMkLst>
        </pc:spChg>
        <pc:spChg chg="mod">
          <ac:chgData name="Braidan Duffy" userId="8ec18d3d-6fdf-489b-8ea9-501a0a9031aa" providerId="ADAL" clId="{A60C8D3E-9762-41F8-8A2B-16BF48F958F8}" dt="2023-01-25T04:57:16.744" v="8434" actId="404"/>
          <ac:spMkLst>
            <pc:docMk/>
            <pc:sldMk cId="2044754745" sldId="302"/>
            <ac:spMk id="4" creationId="{1EE85A47-A26B-422D-918D-802DFAC96EA8}"/>
          </ac:spMkLst>
        </pc:spChg>
        <pc:spChg chg="add del">
          <ac:chgData name="Braidan Duffy" userId="8ec18d3d-6fdf-489b-8ea9-501a0a9031aa" providerId="ADAL" clId="{A60C8D3E-9762-41F8-8A2B-16BF48F958F8}" dt="2023-01-25T04:56:08.958" v="8349" actId="26606"/>
          <ac:spMkLst>
            <pc:docMk/>
            <pc:sldMk cId="2044754745" sldId="302"/>
            <ac:spMk id="4100" creationId="{229B61F6-561C-44B1-809D-51A2F295F329}"/>
          </ac:spMkLst>
        </pc:spChg>
        <pc:spChg chg="add">
          <ac:chgData name="Braidan Duffy" userId="8ec18d3d-6fdf-489b-8ea9-501a0a9031aa" providerId="ADAL" clId="{A60C8D3E-9762-41F8-8A2B-16BF48F958F8}" dt="2023-01-25T04:56:08.983" v="8350" actId="26606"/>
          <ac:spMkLst>
            <pc:docMk/>
            <pc:sldMk cId="2044754745" sldId="302"/>
            <ac:spMk id="4102" creationId="{8D77D416-66F5-413A-9B46-6289471B36B6}"/>
          </ac:spMkLst>
        </pc:spChg>
        <pc:spChg chg="add del">
          <ac:chgData name="Braidan Duffy" userId="8ec18d3d-6fdf-489b-8ea9-501a0a9031aa" providerId="ADAL" clId="{A60C8D3E-9762-41F8-8A2B-16BF48F958F8}" dt="2023-01-25T04:56:05.973" v="8341" actId="26606"/>
          <ac:spMkLst>
            <pc:docMk/>
            <pc:sldMk cId="2044754745" sldId="302"/>
            <ac:spMk id="4103" creationId="{8D77D416-66F5-413A-9B46-6289471B36B6}"/>
          </ac:spMkLst>
        </pc:spChg>
        <pc:spChg chg="add del">
          <ac:chgData name="Braidan Duffy" userId="8ec18d3d-6fdf-489b-8ea9-501a0a9031aa" providerId="ADAL" clId="{A60C8D3E-9762-41F8-8A2B-16BF48F958F8}" dt="2023-01-25T04:56:07.757" v="8343" actId="26606"/>
          <ac:spMkLst>
            <pc:docMk/>
            <pc:sldMk cId="2044754745" sldId="302"/>
            <ac:spMk id="4105" creationId="{229B61F6-561C-44B1-809D-51A2F295F329}"/>
          </ac:spMkLst>
        </pc:spChg>
        <pc:picChg chg="add del mod">
          <ac:chgData name="Braidan Duffy" userId="8ec18d3d-6fdf-489b-8ea9-501a0a9031aa" providerId="ADAL" clId="{A60C8D3E-9762-41F8-8A2B-16BF48F958F8}" dt="2023-01-25T04:55:48.864" v="8338"/>
          <ac:picMkLst>
            <pc:docMk/>
            <pc:sldMk cId="2044754745" sldId="302"/>
            <ac:picMk id="5" creationId="{F858A7AF-7121-DF5E-151F-EA3189AE48F0}"/>
          </ac:picMkLst>
        </pc:picChg>
        <pc:picChg chg="add mod ord">
          <ac:chgData name="Braidan Duffy" userId="8ec18d3d-6fdf-489b-8ea9-501a0a9031aa" providerId="ADAL" clId="{A60C8D3E-9762-41F8-8A2B-16BF48F958F8}" dt="2023-01-25T04:56:08.983" v="8350" actId="26606"/>
          <ac:picMkLst>
            <pc:docMk/>
            <pc:sldMk cId="2044754745" sldId="302"/>
            <ac:picMk id="4098" creationId="{54CCFBB7-C083-134C-D213-33C6A8AC5850}"/>
          </ac:picMkLst>
        </pc:picChg>
      </pc:sldChg>
      <pc:sldChg chg="addSp delSp modSp new mod modClrScheme chgLayout">
        <pc:chgData name="Braidan Duffy" userId="8ec18d3d-6fdf-489b-8ea9-501a0a9031aa" providerId="ADAL" clId="{A60C8D3E-9762-41F8-8A2B-16BF48F958F8}" dt="2023-01-27T02:30:21.032" v="8688" actId="20577"/>
        <pc:sldMkLst>
          <pc:docMk/>
          <pc:sldMk cId="3835556934" sldId="303"/>
        </pc:sldMkLst>
        <pc:spChg chg="del mod ord">
          <ac:chgData name="Braidan Duffy" userId="8ec18d3d-6fdf-489b-8ea9-501a0a9031aa" providerId="ADAL" clId="{A60C8D3E-9762-41F8-8A2B-16BF48F958F8}" dt="2023-01-27T02:18:00.115" v="8441" actId="700"/>
          <ac:spMkLst>
            <pc:docMk/>
            <pc:sldMk cId="3835556934" sldId="303"/>
            <ac:spMk id="2" creationId="{966B447C-A56C-BE3E-4F51-C86308388584}"/>
          </ac:spMkLst>
        </pc:spChg>
        <pc:spChg chg="del">
          <ac:chgData name="Braidan Duffy" userId="8ec18d3d-6fdf-489b-8ea9-501a0a9031aa" providerId="ADAL" clId="{A60C8D3E-9762-41F8-8A2B-16BF48F958F8}" dt="2023-01-27T02:18:00.115" v="8441" actId="700"/>
          <ac:spMkLst>
            <pc:docMk/>
            <pc:sldMk cId="3835556934" sldId="303"/>
            <ac:spMk id="3" creationId="{01B6646D-B25F-ECCD-AEB4-20AC0EF1D519}"/>
          </ac:spMkLst>
        </pc:spChg>
        <pc:spChg chg="del mod ord">
          <ac:chgData name="Braidan Duffy" userId="8ec18d3d-6fdf-489b-8ea9-501a0a9031aa" providerId="ADAL" clId="{A60C8D3E-9762-41F8-8A2B-16BF48F958F8}" dt="2023-01-27T02:18:00.115" v="8441" actId="700"/>
          <ac:spMkLst>
            <pc:docMk/>
            <pc:sldMk cId="3835556934" sldId="303"/>
            <ac:spMk id="4" creationId="{F47C99EE-1305-F4A0-27C2-B30B6BF3F437}"/>
          </ac:spMkLst>
        </pc:spChg>
        <pc:spChg chg="add mod ord">
          <ac:chgData name="Braidan Duffy" userId="8ec18d3d-6fdf-489b-8ea9-501a0a9031aa" providerId="ADAL" clId="{A60C8D3E-9762-41F8-8A2B-16BF48F958F8}" dt="2023-01-27T02:30:21.032" v="8688" actId="20577"/>
          <ac:spMkLst>
            <pc:docMk/>
            <pc:sldMk cId="3835556934" sldId="303"/>
            <ac:spMk id="5" creationId="{50714B45-1FC9-6525-2E5E-C09D486F6100}"/>
          </ac:spMkLst>
        </pc:spChg>
        <pc:spChg chg="add mod ord">
          <ac:chgData name="Braidan Duffy" userId="8ec18d3d-6fdf-489b-8ea9-501a0a9031aa" providerId="ADAL" clId="{A60C8D3E-9762-41F8-8A2B-16BF48F958F8}" dt="2023-01-27T02:18:28.883" v="8483" actId="20577"/>
          <ac:spMkLst>
            <pc:docMk/>
            <pc:sldMk cId="3835556934" sldId="303"/>
            <ac:spMk id="6" creationId="{2D34440B-C31C-625C-E1BE-6CFF2C6ED98D}"/>
          </ac:spMkLst>
        </pc:spChg>
      </pc:sldChg>
      <pc:sldChg chg="addSp delSp modSp new mod modClrScheme modAnim chgLayout">
        <pc:chgData name="Braidan Duffy" userId="8ec18d3d-6fdf-489b-8ea9-501a0a9031aa" providerId="ADAL" clId="{A60C8D3E-9762-41F8-8A2B-16BF48F958F8}" dt="2023-01-27T02:44:55.197" v="9809" actId="1076"/>
        <pc:sldMkLst>
          <pc:docMk/>
          <pc:sldMk cId="1902551676" sldId="304"/>
        </pc:sldMkLst>
        <pc:spChg chg="del mod ord">
          <ac:chgData name="Braidan Duffy" userId="8ec18d3d-6fdf-489b-8ea9-501a0a9031aa" providerId="ADAL" clId="{A60C8D3E-9762-41F8-8A2B-16BF48F958F8}" dt="2023-01-27T02:20:46.352" v="8485" actId="700"/>
          <ac:spMkLst>
            <pc:docMk/>
            <pc:sldMk cId="1902551676" sldId="304"/>
            <ac:spMk id="2" creationId="{8E7A1D55-4BE6-F14D-DCC8-3F45D4654E77}"/>
          </ac:spMkLst>
        </pc:spChg>
        <pc:spChg chg="del mod ord">
          <ac:chgData name="Braidan Duffy" userId="8ec18d3d-6fdf-489b-8ea9-501a0a9031aa" providerId="ADAL" clId="{A60C8D3E-9762-41F8-8A2B-16BF48F958F8}" dt="2023-01-27T02:20:46.352" v="8485" actId="700"/>
          <ac:spMkLst>
            <pc:docMk/>
            <pc:sldMk cId="1902551676" sldId="304"/>
            <ac:spMk id="3" creationId="{69982053-19C2-8D52-953E-135B16C363F4}"/>
          </ac:spMkLst>
        </pc:spChg>
        <pc:spChg chg="add del mod ord">
          <ac:chgData name="Braidan Duffy" userId="8ec18d3d-6fdf-489b-8ea9-501a0a9031aa" providerId="ADAL" clId="{A60C8D3E-9762-41F8-8A2B-16BF48F958F8}" dt="2023-01-27T02:20:50.452" v="8486" actId="700"/>
          <ac:spMkLst>
            <pc:docMk/>
            <pc:sldMk cId="1902551676" sldId="304"/>
            <ac:spMk id="4" creationId="{02EED40B-ED07-E891-C906-D9CC4D766EFE}"/>
          </ac:spMkLst>
        </pc:spChg>
        <pc:spChg chg="add del mod ord">
          <ac:chgData name="Braidan Duffy" userId="8ec18d3d-6fdf-489b-8ea9-501a0a9031aa" providerId="ADAL" clId="{A60C8D3E-9762-41F8-8A2B-16BF48F958F8}" dt="2023-01-27T02:20:50.452" v="8486" actId="700"/>
          <ac:spMkLst>
            <pc:docMk/>
            <pc:sldMk cId="1902551676" sldId="304"/>
            <ac:spMk id="5" creationId="{358B2A92-BF92-FBE1-1AE1-62C4DB0F7B6B}"/>
          </ac:spMkLst>
        </pc:spChg>
        <pc:spChg chg="add del mod ord">
          <ac:chgData name="Braidan Duffy" userId="8ec18d3d-6fdf-489b-8ea9-501a0a9031aa" providerId="ADAL" clId="{A60C8D3E-9762-41F8-8A2B-16BF48F958F8}" dt="2023-01-27T02:20:50.452" v="8486" actId="700"/>
          <ac:spMkLst>
            <pc:docMk/>
            <pc:sldMk cId="1902551676" sldId="304"/>
            <ac:spMk id="6" creationId="{0C83730D-19FF-042F-DBEA-A4727737BEE1}"/>
          </ac:spMkLst>
        </pc:spChg>
        <pc:spChg chg="add mod ord">
          <ac:chgData name="Braidan Duffy" userId="8ec18d3d-6fdf-489b-8ea9-501a0a9031aa" providerId="ADAL" clId="{A60C8D3E-9762-41F8-8A2B-16BF48F958F8}" dt="2023-01-27T02:23:58.783" v="8607" actId="20577"/>
          <ac:spMkLst>
            <pc:docMk/>
            <pc:sldMk cId="1902551676" sldId="304"/>
            <ac:spMk id="7" creationId="{52455EE5-24F3-C13B-F7A3-395027AA8BA0}"/>
          </ac:spMkLst>
        </pc:spChg>
        <pc:spChg chg="add mod ord">
          <ac:chgData name="Braidan Duffy" userId="8ec18d3d-6fdf-489b-8ea9-501a0a9031aa" providerId="ADAL" clId="{A60C8D3E-9762-41F8-8A2B-16BF48F958F8}" dt="2023-01-27T02:44:35.425" v="9770" actId="20577"/>
          <ac:spMkLst>
            <pc:docMk/>
            <pc:sldMk cId="1902551676" sldId="304"/>
            <ac:spMk id="8" creationId="{176E3146-9EEF-ABDE-9104-4D51D9478B28}"/>
          </ac:spMkLst>
        </pc:spChg>
        <pc:spChg chg="add mod">
          <ac:chgData name="Braidan Duffy" userId="8ec18d3d-6fdf-489b-8ea9-501a0a9031aa" providerId="ADAL" clId="{A60C8D3E-9762-41F8-8A2B-16BF48F958F8}" dt="2023-01-27T02:44:55.197" v="9809" actId="1076"/>
          <ac:spMkLst>
            <pc:docMk/>
            <pc:sldMk cId="1902551676" sldId="304"/>
            <ac:spMk id="12" creationId="{FE1F51B0-C469-3FF5-07C9-7D69EB82D3B7}"/>
          </ac:spMkLst>
        </pc:spChg>
        <pc:graphicFrameChg chg="add mod">
          <ac:chgData name="Braidan Duffy" userId="8ec18d3d-6fdf-489b-8ea9-501a0a9031aa" providerId="ADAL" clId="{A60C8D3E-9762-41F8-8A2B-16BF48F958F8}" dt="2023-01-27T02:35:49.586" v="9166" actId="20577"/>
          <ac:graphicFrameMkLst>
            <pc:docMk/>
            <pc:sldMk cId="1902551676" sldId="304"/>
            <ac:graphicFrameMk id="9" creationId="{1FD22874-71E8-4A4B-C282-1CBA02291B5A}"/>
          </ac:graphicFrameMkLst>
        </pc:graphicFrameChg>
        <pc:picChg chg="add mod">
          <ac:chgData name="Braidan Duffy" userId="8ec18d3d-6fdf-489b-8ea9-501a0a9031aa" providerId="ADAL" clId="{A60C8D3E-9762-41F8-8A2B-16BF48F958F8}" dt="2023-01-27T02:37:39.587" v="9371" actId="14100"/>
          <ac:picMkLst>
            <pc:docMk/>
            <pc:sldMk cId="1902551676" sldId="304"/>
            <ac:picMk id="11" creationId="{6D6FCE55-630B-E321-71AF-EC41E01FC444}"/>
          </ac:picMkLst>
        </pc:picChg>
      </pc:sldChg>
      <pc:sldChg chg="addSp modSp new mod modAnim">
        <pc:chgData name="Braidan Duffy" userId="8ec18d3d-6fdf-489b-8ea9-501a0a9031aa" providerId="ADAL" clId="{A60C8D3E-9762-41F8-8A2B-16BF48F958F8}" dt="2023-01-27T02:43:34.038" v="9757"/>
        <pc:sldMkLst>
          <pc:docMk/>
          <pc:sldMk cId="1087187574" sldId="305"/>
        </pc:sldMkLst>
        <pc:spChg chg="mod">
          <ac:chgData name="Braidan Duffy" userId="8ec18d3d-6fdf-489b-8ea9-501a0a9031aa" providerId="ADAL" clId="{A60C8D3E-9762-41F8-8A2B-16BF48F958F8}" dt="2023-01-27T02:31:20.479" v="8773" actId="20577"/>
          <ac:spMkLst>
            <pc:docMk/>
            <pc:sldMk cId="1087187574" sldId="305"/>
            <ac:spMk id="2" creationId="{F88A4C5C-A930-AAC5-2420-D690072464EB}"/>
          </ac:spMkLst>
        </pc:spChg>
        <pc:spChg chg="mod">
          <ac:chgData name="Braidan Duffy" userId="8ec18d3d-6fdf-489b-8ea9-501a0a9031aa" providerId="ADAL" clId="{A60C8D3E-9762-41F8-8A2B-16BF48F958F8}" dt="2023-01-27T02:43:07.124" v="9754" actId="20577"/>
          <ac:spMkLst>
            <pc:docMk/>
            <pc:sldMk cId="1087187574" sldId="305"/>
            <ac:spMk id="3" creationId="{8DFDC2EC-480D-8166-4210-F88384296FF3}"/>
          </ac:spMkLst>
        </pc:spChg>
        <pc:spChg chg="add mod">
          <ac:chgData name="Braidan Duffy" userId="8ec18d3d-6fdf-489b-8ea9-501a0a9031aa" providerId="ADAL" clId="{A60C8D3E-9762-41F8-8A2B-16BF48F958F8}" dt="2023-01-27T02:33:35.022" v="9017" actId="1076"/>
          <ac:spMkLst>
            <pc:docMk/>
            <pc:sldMk cId="1087187574" sldId="305"/>
            <ac:spMk id="4" creationId="{D68863C0-2970-8DEA-E811-A23FACA0EDEE}"/>
          </ac:spMkLst>
        </pc:spChg>
        <pc:spChg chg="add mod">
          <ac:chgData name="Braidan Duffy" userId="8ec18d3d-6fdf-489b-8ea9-501a0a9031aa" providerId="ADAL" clId="{A60C8D3E-9762-41F8-8A2B-16BF48F958F8}" dt="2023-01-27T02:41:37.851" v="9483" actId="1076"/>
          <ac:spMkLst>
            <pc:docMk/>
            <pc:sldMk cId="1087187574" sldId="305"/>
            <ac:spMk id="7" creationId="{0384644C-E60E-FAB7-ABC2-932D5350255C}"/>
          </ac:spMkLst>
        </pc:spChg>
        <pc:picChg chg="add mod">
          <ac:chgData name="Braidan Duffy" userId="8ec18d3d-6fdf-489b-8ea9-501a0a9031aa" providerId="ADAL" clId="{A60C8D3E-9762-41F8-8A2B-16BF48F958F8}" dt="2023-01-27T02:41:27.206" v="9481" actId="14100"/>
          <ac:picMkLst>
            <pc:docMk/>
            <pc:sldMk cId="1087187574" sldId="305"/>
            <ac:picMk id="6" creationId="{EED66D68-F456-1F6B-30B1-EAAAA755C8BF}"/>
          </ac:picMkLst>
        </pc:picChg>
        <pc:picChg chg="add mod">
          <ac:chgData name="Braidan Duffy" userId="8ec18d3d-6fdf-489b-8ea9-501a0a9031aa" providerId="ADAL" clId="{A60C8D3E-9762-41F8-8A2B-16BF48F958F8}" dt="2023-01-27T02:43:22.119" v="9755" actId="1076"/>
          <ac:picMkLst>
            <pc:docMk/>
            <pc:sldMk cId="1087187574" sldId="305"/>
            <ac:picMk id="1026" creationId="{BADEA1D4-2BD1-E435-D09F-A1021576C6C7}"/>
          </ac:picMkLst>
        </pc:picChg>
      </pc:sldChg>
      <pc:sldChg chg="addSp delSp modSp new mod delAnim modAnim">
        <pc:chgData name="Braidan Duffy" userId="8ec18d3d-6fdf-489b-8ea9-501a0a9031aa" providerId="ADAL" clId="{A60C8D3E-9762-41F8-8A2B-16BF48F958F8}" dt="2023-01-27T04:05:24.236" v="10860"/>
        <pc:sldMkLst>
          <pc:docMk/>
          <pc:sldMk cId="899609312" sldId="306"/>
        </pc:sldMkLst>
        <pc:spChg chg="mod">
          <ac:chgData name="Braidan Duffy" userId="8ec18d3d-6fdf-489b-8ea9-501a0a9031aa" providerId="ADAL" clId="{A60C8D3E-9762-41F8-8A2B-16BF48F958F8}" dt="2023-01-27T02:44:14.369" v="9769" actId="20577"/>
          <ac:spMkLst>
            <pc:docMk/>
            <pc:sldMk cId="899609312" sldId="306"/>
            <ac:spMk id="2" creationId="{BCE970AC-8902-3142-8849-E51EBDF69957}"/>
          </ac:spMkLst>
        </pc:spChg>
        <pc:spChg chg="del">
          <ac:chgData name="Braidan Duffy" userId="8ec18d3d-6fdf-489b-8ea9-501a0a9031aa" providerId="ADAL" clId="{A60C8D3E-9762-41F8-8A2B-16BF48F958F8}" dt="2023-01-27T02:45:37.253" v="9841" actId="478"/>
          <ac:spMkLst>
            <pc:docMk/>
            <pc:sldMk cId="899609312" sldId="306"/>
            <ac:spMk id="3" creationId="{FFCE1814-38F7-7AD9-0B65-417143F05DF7}"/>
          </ac:spMkLst>
        </pc:spChg>
        <pc:spChg chg="add mod">
          <ac:chgData name="Braidan Duffy" userId="8ec18d3d-6fdf-489b-8ea9-501a0a9031aa" providerId="ADAL" clId="{A60C8D3E-9762-41F8-8A2B-16BF48F958F8}" dt="2023-01-27T02:46:52.945" v="9868" actId="14100"/>
          <ac:spMkLst>
            <pc:docMk/>
            <pc:sldMk cId="899609312" sldId="306"/>
            <ac:spMk id="4" creationId="{E46EE432-1D14-C345-9161-ECE151A20023}"/>
          </ac:spMkLst>
        </pc:spChg>
        <pc:spChg chg="add mod">
          <ac:chgData name="Braidan Duffy" userId="8ec18d3d-6fdf-489b-8ea9-501a0a9031aa" providerId="ADAL" clId="{A60C8D3E-9762-41F8-8A2B-16BF48F958F8}" dt="2023-01-27T04:05:13.231" v="10858" actId="1076"/>
          <ac:spMkLst>
            <pc:docMk/>
            <pc:sldMk cId="899609312" sldId="306"/>
            <ac:spMk id="6" creationId="{9BE5B9D2-7D8E-37D9-5FB9-5D13AB9FB2F0}"/>
          </ac:spMkLst>
        </pc:spChg>
        <pc:picChg chg="add del mod">
          <ac:chgData name="Braidan Duffy" userId="8ec18d3d-6fdf-489b-8ea9-501a0a9031aa" providerId="ADAL" clId="{A60C8D3E-9762-41F8-8A2B-16BF48F958F8}" dt="2023-01-27T03:29:53.801" v="10284" actId="478"/>
          <ac:picMkLst>
            <pc:docMk/>
            <pc:sldMk cId="899609312" sldId="306"/>
            <ac:picMk id="5" creationId="{52403DC9-C779-1C59-9109-7F6617032A62}"/>
          </ac:picMkLst>
        </pc:picChg>
        <pc:picChg chg="add mod">
          <ac:chgData name="Braidan Duffy" userId="8ec18d3d-6fdf-489b-8ea9-501a0a9031aa" providerId="ADAL" clId="{A60C8D3E-9762-41F8-8A2B-16BF48F958F8}" dt="2023-01-27T04:05:16.975" v="10859" actId="1076"/>
          <ac:picMkLst>
            <pc:docMk/>
            <pc:sldMk cId="899609312" sldId="306"/>
            <ac:picMk id="2050" creationId="{A077A9C2-2049-9A54-A8FA-86B0AD5B70D2}"/>
          </ac:picMkLst>
        </pc:picChg>
      </pc:sldChg>
      <pc:sldChg chg="addSp delSp modSp new mod setBg addAnim delAnim modAnim">
        <pc:chgData name="Braidan Duffy" userId="8ec18d3d-6fdf-489b-8ea9-501a0a9031aa" providerId="ADAL" clId="{A60C8D3E-9762-41F8-8A2B-16BF48F958F8}" dt="2023-01-27T04:21:57.010" v="11361"/>
        <pc:sldMkLst>
          <pc:docMk/>
          <pc:sldMk cId="2059273082" sldId="307"/>
        </pc:sldMkLst>
        <pc:spChg chg="del mod">
          <ac:chgData name="Braidan Duffy" userId="8ec18d3d-6fdf-489b-8ea9-501a0a9031aa" providerId="ADAL" clId="{A60C8D3E-9762-41F8-8A2B-16BF48F958F8}" dt="2023-01-27T02:59:06.056" v="10131" actId="478"/>
          <ac:spMkLst>
            <pc:docMk/>
            <pc:sldMk cId="2059273082" sldId="307"/>
            <ac:spMk id="2" creationId="{26167CCF-676A-DB80-9629-8556DCF122E2}"/>
          </ac:spMkLst>
        </pc:spChg>
        <pc:spChg chg="del">
          <ac:chgData name="Braidan Duffy" userId="8ec18d3d-6fdf-489b-8ea9-501a0a9031aa" providerId="ADAL" clId="{A60C8D3E-9762-41F8-8A2B-16BF48F958F8}" dt="2023-01-27T02:48:09.897" v="9881" actId="931"/>
          <ac:spMkLst>
            <pc:docMk/>
            <pc:sldMk cId="2059273082" sldId="307"/>
            <ac:spMk id="3" creationId="{46C30A3B-0C67-9FED-1C88-F1C2F41DE37B}"/>
          </ac:spMkLst>
        </pc:spChg>
        <pc:spChg chg="add mod">
          <ac:chgData name="Braidan Duffy" userId="8ec18d3d-6fdf-489b-8ea9-501a0a9031aa" providerId="ADAL" clId="{A60C8D3E-9762-41F8-8A2B-16BF48F958F8}" dt="2023-01-27T02:59:47.757" v="10142" actId="1076"/>
          <ac:spMkLst>
            <pc:docMk/>
            <pc:sldMk cId="2059273082" sldId="307"/>
            <ac:spMk id="6" creationId="{0D55D394-16ED-5239-DFCA-68D47E4D0479}"/>
          </ac:spMkLst>
        </pc:spChg>
        <pc:spChg chg="add del mod">
          <ac:chgData name="Braidan Duffy" userId="8ec18d3d-6fdf-489b-8ea9-501a0a9031aa" providerId="ADAL" clId="{A60C8D3E-9762-41F8-8A2B-16BF48F958F8}" dt="2023-01-27T02:53:34.049" v="9909" actId="478"/>
          <ac:spMkLst>
            <pc:docMk/>
            <pc:sldMk cId="2059273082" sldId="307"/>
            <ac:spMk id="7" creationId="{EFCD594D-1FF3-46AF-6218-2507DC65FAAB}"/>
          </ac:spMkLst>
        </pc:spChg>
        <pc:spChg chg="add mod">
          <ac:chgData name="Braidan Duffy" userId="8ec18d3d-6fdf-489b-8ea9-501a0a9031aa" providerId="ADAL" clId="{A60C8D3E-9762-41F8-8A2B-16BF48F958F8}" dt="2023-01-27T03:00:01.118" v="10145" actId="14100"/>
          <ac:spMkLst>
            <pc:docMk/>
            <pc:sldMk cId="2059273082" sldId="307"/>
            <ac:spMk id="8" creationId="{44FF021F-62BE-F961-1587-4F8D191D9D20}"/>
          </ac:spMkLst>
        </pc:spChg>
        <pc:spChg chg="add mod">
          <ac:chgData name="Braidan Duffy" userId="8ec18d3d-6fdf-489b-8ea9-501a0a9031aa" providerId="ADAL" clId="{A60C8D3E-9762-41F8-8A2B-16BF48F958F8}" dt="2023-01-27T03:00:25.629" v="10151" actId="20577"/>
          <ac:spMkLst>
            <pc:docMk/>
            <pc:sldMk cId="2059273082" sldId="307"/>
            <ac:spMk id="9" creationId="{D7B9E604-3870-5698-5BB8-986FD31C6247}"/>
          </ac:spMkLst>
        </pc:spChg>
        <pc:spChg chg="add mod">
          <ac:chgData name="Braidan Duffy" userId="8ec18d3d-6fdf-489b-8ea9-501a0a9031aa" providerId="ADAL" clId="{A60C8D3E-9762-41F8-8A2B-16BF48F958F8}" dt="2023-01-27T02:59:50.557" v="10143" actId="1076"/>
          <ac:spMkLst>
            <pc:docMk/>
            <pc:sldMk cId="2059273082" sldId="307"/>
            <ac:spMk id="10" creationId="{5C5838D5-A299-192F-551A-0CDA4469B215}"/>
          </ac:spMkLst>
        </pc:spChg>
        <pc:spChg chg="add mod">
          <ac:chgData name="Braidan Duffy" userId="8ec18d3d-6fdf-489b-8ea9-501a0a9031aa" providerId="ADAL" clId="{A60C8D3E-9762-41F8-8A2B-16BF48F958F8}" dt="2023-01-27T03:00:13.088" v="10147" actId="14100"/>
          <ac:spMkLst>
            <pc:docMk/>
            <pc:sldMk cId="2059273082" sldId="307"/>
            <ac:spMk id="11" creationId="{C22C3F82-07B0-50A4-0915-23C692CFD213}"/>
          </ac:spMkLst>
        </pc:spChg>
        <pc:spChg chg="add mod">
          <ac:chgData name="Braidan Duffy" userId="8ec18d3d-6fdf-489b-8ea9-501a0a9031aa" providerId="ADAL" clId="{A60C8D3E-9762-41F8-8A2B-16BF48F958F8}" dt="2023-01-27T03:00:17.435" v="10148" actId="1076"/>
          <ac:spMkLst>
            <pc:docMk/>
            <pc:sldMk cId="2059273082" sldId="307"/>
            <ac:spMk id="12" creationId="{78BC2BD6-60DE-43C9-925F-235EAC1325E6}"/>
          </ac:spMkLst>
        </pc:spChg>
        <pc:spChg chg="add mod">
          <ac:chgData name="Braidan Duffy" userId="8ec18d3d-6fdf-489b-8ea9-501a0a9031aa" providerId="ADAL" clId="{A60C8D3E-9762-41F8-8A2B-16BF48F958F8}" dt="2023-01-27T02:59:26.234" v="10138" actId="14100"/>
          <ac:spMkLst>
            <pc:docMk/>
            <pc:sldMk cId="2059273082" sldId="307"/>
            <ac:spMk id="13" creationId="{C30A47D8-FF7E-4733-E95E-80A897317356}"/>
          </ac:spMkLst>
        </pc:spChg>
        <pc:spChg chg="add mod">
          <ac:chgData name="Braidan Duffy" userId="8ec18d3d-6fdf-489b-8ea9-501a0a9031aa" providerId="ADAL" clId="{A60C8D3E-9762-41F8-8A2B-16BF48F958F8}" dt="2023-01-27T03:17:49.970" v="10249" actId="1076"/>
          <ac:spMkLst>
            <pc:docMk/>
            <pc:sldMk cId="2059273082" sldId="307"/>
            <ac:spMk id="14" creationId="{41828F24-CC42-A094-FFCA-4D576D60279B}"/>
          </ac:spMkLst>
        </pc:spChg>
        <pc:spChg chg="add mod">
          <ac:chgData name="Braidan Duffy" userId="8ec18d3d-6fdf-489b-8ea9-501a0a9031aa" providerId="ADAL" clId="{A60C8D3E-9762-41F8-8A2B-16BF48F958F8}" dt="2023-01-27T02:59:36.684" v="10140" actId="1076"/>
          <ac:spMkLst>
            <pc:docMk/>
            <pc:sldMk cId="2059273082" sldId="307"/>
            <ac:spMk id="15" creationId="{A034F4C5-7BF8-25B0-032F-21663218C4E3}"/>
          </ac:spMkLst>
        </pc:spChg>
        <pc:spChg chg="add mod">
          <ac:chgData name="Braidan Duffy" userId="8ec18d3d-6fdf-489b-8ea9-501a0a9031aa" providerId="ADAL" clId="{A60C8D3E-9762-41F8-8A2B-16BF48F958F8}" dt="2023-01-27T02:59:44.358" v="10141" actId="1076"/>
          <ac:spMkLst>
            <pc:docMk/>
            <pc:sldMk cId="2059273082" sldId="307"/>
            <ac:spMk id="16" creationId="{FB326FAE-F1CD-6643-BFBC-CBA2961FBA90}"/>
          </ac:spMkLst>
        </pc:spChg>
        <pc:spChg chg="add del mod">
          <ac:chgData name="Braidan Duffy" userId="8ec18d3d-6fdf-489b-8ea9-501a0a9031aa" providerId="ADAL" clId="{A60C8D3E-9762-41F8-8A2B-16BF48F958F8}" dt="2023-01-27T02:59:08.198" v="10132" actId="478"/>
          <ac:spMkLst>
            <pc:docMk/>
            <pc:sldMk cId="2059273082" sldId="307"/>
            <ac:spMk id="18" creationId="{0EA16800-2D93-D445-659B-163F25FFBB9A}"/>
          </ac:spMkLst>
        </pc:spChg>
        <pc:spChg chg="add del mod">
          <ac:chgData name="Braidan Duffy" userId="8ec18d3d-6fdf-489b-8ea9-501a0a9031aa" providerId="ADAL" clId="{A60C8D3E-9762-41F8-8A2B-16BF48F958F8}" dt="2023-01-27T03:01:17.394" v="10153" actId="478"/>
          <ac:spMkLst>
            <pc:docMk/>
            <pc:sldMk cId="2059273082" sldId="307"/>
            <ac:spMk id="19" creationId="{036C6676-B7D9-3DAD-A0DA-1A1642485B21}"/>
          </ac:spMkLst>
        </pc:spChg>
        <pc:spChg chg="add mod">
          <ac:chgData name="Braidan Duffy" userId="8ec18d3d-6fdf-489b-8ea9-501a0a9031aa" providerId="ADAL" clId="{A60C8D3E-9762-41F8-8A2B-16BF48F958F8}" dt="2023-01-27T03:14:58.149" v="10174" actId="1076"/>
          <ac:spMkLst>
            <pc:docMk/>
            <pc:sldMk cId="2059273082" sldId="307"/>
            <ac:spMk id="20" creationId="{7C646820-141F-1502-5697-243A1F8322E8}"/>
          </ac:spMkLst>
        </pc:spChg>
        <pc:spChg chg="add mod">
          <ac:chgData name="Braidan Duffy" userId="8ec18d3d-6fdf-489b-8ea9-501a0a9031aa" providerId="ADAL" clId="{A60C8D3E-9762-41F8-8A2B-16BF48F958F8}" dt="2023-01-27T03:15:12.492" v="10181" actId="20577"/>
          <ac:spMkLst>
            <pc:docMk/>
            <pc:sldMk cId="2059273082" sldId="307"/>
            <ac:spMk id="21" creationId="{C21AD66A-E34A-C39F-63AE-B1A41D7CFFA1}"/>
          </ac:spMkLst>
        </pc:spChg>
        <pc:spChg chg="add mod">
          <ac:chgData name="Braidan Duffy" userId="8ec18d3d-6fdf-489b-8ea9-501a0a9031aa" providerId="ADAL" clId="{A60C8D3E-9762-41F8-8A2B-16BF48F958F8}" dt="2023-01-27T03:15:27.722" v="10192" actId="1076"/>
          <ac:spMkLst>
            <pc:docMk/>
            <pc:sldMk cId="2059273082" sldId="307"/>
            <ac:spMk id="22" creationId="{4AD4726B-9AFA-64CD-42E0-AE64B3D28CD9}"/>
          </ac:spMkLst>
        </pc:spChg>
        <pc:spChg chg="add mod">
          <ac:chgData name="Braidan Duffy" userId="8ec18d3d-6fdf-489b-8ea9-501a0a9031aa" providerId="ADAL" clId="{A60C8D3E-9762-41F8-8A2B-16BF48F958F8}" dt="2023-01-27T03:17:00.971" v="10248" actId="1076"/>
          <ac:spMkLst>
            <pc:docMk/>
            <pc:sldMk cId="2059273082" sldId="307"/>
            <ac:spMk id="23" creationId="{0B2385F2-E891-F527-32DA-12FDB8ABC450}"/>
          </ac:spMkLst>
        </pc:spChg>
        <pc:spChg chg="add mod">
          <ac:chgData name="Braidan Duffy" userId="8ec18d3d-6fdf-489b-8ea9-501a0a9031aa" providerId="ADAL" clId="{A60C8D3E-9762-41F8-8A2B-16BF48F958F8}" dt="2023-01-27T03:16:38.174" v="10232" actId="20577"/>
          <ac:spMkLst>
            <pc:docMk/>
            <pc:sldMk cId="2059273082" sldId="307"/>
            <ac:spMk id="24" creationId="{3F8F949E-B0C5-A538-A1E8-DE687C837179}"/>
          </ac:spMkLst>
        </pc:spChg>
        <pc:spChg chg="add mod">
          <ac:chgData name="Braidan Duffy" userId="8ec18d3d-6fdf-489b-8ea9-501a0a9031aa" providerId="ADAL" clId="{A60C8D3E-9762-41F8-8A2B-16BF48F958F8}" dt="2023-01-27T03:16:48.089" v="10247" actId="20577"/>
          <ac:spMkLst>
            <pc:docMk/>
            <pc:sldMk cId="2059273082" sldId="307"/>
            <ac:spMk id="25" creationId="{4E9C85BB-9F82-FA9C-512F-B8D6486AD03A}"/>
          </ac:spMkLst>
        </pc:spChg>
        <pc:graphicFrameChg chg="add del mod modGraphic">
          <ac:chgData name="Braidan Duffy" userId="8ec18d3d-6fdf-489b-8ea9-501a0a9031aa" providerId="ADAL" clId="{A60C8D3E-9762-41F8-8A2B-16BF48F958F8}" dt="2023-01-27T04:21:13.098" v="11358" actId="478"/>
          <ac:graphicFrameMkLst>
            <pc:docMk/>
            <pc:sldMk cId="2059273082" sldId="307"/>
            <ac:graphicFrameMk id="27" creationId="{B10E0103-7DBE-6F71-BD2F-D4174A653C04}"/>
          </ac:graphicFrameMkLst>
        </pc:graphicFrameChg>
        <pc:picChg chg="add mod">
          <ac:chgData name="Braidan Duffy" userId="8ec18d3d-6fdf-489b-8ea9-501a0a9031aa" providerId="ADAL" clId="{A60C8D3E-9762-41F8-8A2B-16BF48F958F8}" dt="2023-01-27T02:59:19.265" v="10136" actId="1076"/>
          <ac:picMkLst>
            <pc:docMk/>
            <pc:sldMk cId="2059273082" sldId="307"/>
            <ac:picMk id="5" creationId="{CD6A1E74-B812-4D71-DB0A-C93B80E75B7A}"/>
          </ac:picMkLst>
        </pc:picChg>
      </pc:sldChg>
      <pc:sldChg chg="addSp delSp modSp new mod delAnim modAnim">
        <pc:chgData name="Braidan Duffy" userId="8ec18d3d-6fdf-489b-8ea9-501a0a9031aa" providerId="ADAL" clId="{A60C8D3E-9762-41F8-8A2B-16BF48F958F8}" dt="2023-01-27T03:26:20.731" v="10282" actId="1076"/>
        <pc:sldMkLst>
          <pc:docMk/>
          <pc:sldMk cId="427378806" sldId="308"/>
        </pc:sldMkLst>
        <pc:spChg chg="mod">
          <ac:chgData name="Braidan Duffy" userId="8ec18d3d-6fdf-489b-8ea9-501a0a9031aa" providerId="ADAL" clId="{A60C8D3E-9762-41F8-8A2B-16BF48F958F8}" dt="2023-01-27T03:15:59.780" v="10214" actId="20577"/>
          <ac:spMkLst>
            <pc:docMk/>
            <pc:sldMk cId="427378806" sldId="308"/>
            <ac:spMk id="2" creationId="{D206AB0A-40AD-A5DA-2537-9ED9F9EC788F}"/>
          </ac:spMkLst>
        </pc:spChg>
        <pc:spChg chg="del">
          <ac:chgData name="Braidan Duffy" userId="8ec18d3d-6fdf-489b-8ea9-501a0a9031aa" providerId="ADAL" clId="{A60C8D3E-9762-41F8-8A2B-16BF48F958F8}" dt="2023-01-27T03:16:03.372" v="10215" actId="478"/>
          <ac:spMkLst>
            <pc:docMk/>
            <pc:sldMk cId="427378806" sldId="308"/>
            <ac:spMk id="3" creationId="{840AA343-D490-8245-9156-AB20476E6E6D}"/>
          </ac:spMkLst>
        </pc:spChg>
        <pc:picChg chg="add del mod">
          <ac:chgData name="Braidan Duffy" userId="8ec18d3d-6fdf-489b-8ea9-501a0a9031aa" providerId="ADAL" clId="{A60C8D3E-9762-41F8-8A2B-16BF48F958F8}" dt="2023-01-27T03:26:04.790" v="10275" actId="478"/>
          <ac:picMkLst>
            <pc:docMk/>
            <pc:sldMk cId="427378806" sldId="308"/>
            <ac:picMk id="4" creationId="{B8A1D54E-01FE-BD63-D1FE-65C4BDFF609C}"/>
          </ac:picMkLst>
        </pc:picChg>
        <pc:picChg chg="add mod">
          <ac:chgData name="Braidan Duffy" userId="8ec18d3d-6fdf-489b-8ea9-501a0a9031aa" providerId="ADAL" clId="{A60C8D3E-9762-41F8-8A2B-16BF48F958F8}" dt="2023-01-27T03:26:20.731" v="10282" actId="1076"/>
          <ac:picMkLst>
            <pc:docMk/>
            <pc:sldMk cId="427378806" sldId="308"/>
            <ac:picMk id="5" creationId="{D593C1F5-2F3F-F09B-BDD5-50D767164453}"/>
          </ac:picMkLst>
        </pc:picChg>
      </pc:sldChg>
      <pc:sldChg chg="addSp delSp modSp new mod modAnim">
        <pc:chgData name="Braidan Duffy" userId="8ec18d3d-6fdf-489b-8ea9-501a0a9031aa" providerId="ADAL" clId="{A60C8D3E-9762-41F8-8A2B-16BF48F958F8}" dt="2023-01-27T03:26:23.690" v="10283" actId="1076"/>
        <pc:sldMkLst>
          <pc:docMk/>
          <pc:sldMk cId="1907722421" sldId="309"/>
        </pc:sldMkLst>
        <pc:spChg chg="mod">
          <ac:chgData name="Braidan Duffy" userId="8ec18d3d-6fdf-489b-8ea9-501a0a9031aa" providerId="ADAL" clId="{A60C8D3E-9762-41F8-8A2B-16BF48F958F8}" dt="2023-01-27T03:25:33.335" v="10269" actId="20577"/>
          <ac:spMkLst>
            <pc:docMk/>
            <pc:sldMk cId="1907722421" sldId="309"/>
            <ac:spMk id="2" creationId="{CF192184-B872-FF6D-3D2E-ACBA0174417E}"/>
          </ac:spMkLst>
        </pc:spChg>
        <pc:spChg chg="del">
          <ac:chgData name="Braidan Duffy" userId="8ec18d3d-6fdf-489b-8ea9-501a0a9031aa" providerId="ADAL" clId="{A60C8D3E-9762-41F8-8A2B-16BF48F958F8}" dt="2023-01-27T03:25:39.189" v="10270"/>
          <ac:spMkLst>
            <pc:docMk/>
            <pc:sldMk cId="1907722421" sldId="309"/>
            <ac:spMk id="3" creationId="{B41B4A1B-E5FD-F0C0-EE4E-3E411D41B257}"/>
          </ac:spMkLst>
        </pc:spChg>
        <pc:picChg chg="add mod modCrop">
          <ac:chgData name="Braidan Duffy" userId="8ec18d3d-6fdf-489b-8ea9-501a0a9031aa" providerId="ADAL" clId="{A60C8D3E-9762-41F8-8A2B-16BF48F958F8}" dt="2023-01-27T03:26:23.690" v="10283" actId="1076"/>
          <ac:picMkLst>
            <pc:docMk/>
            <pc:sldMk cId="1907722421" sldId="309"/>
            <ac:picMk id="4" creationId="{57E312B5-E078-A848-DDF4-A1FAD0EA2F70}"/>
          </ac:picMkLst>
        </pc:picChg>
      </pc:sldChg>
      <pc:sldChg chg="addSp delSp modSp new add del mod modTransition setBg modAnim modNotesTx">
        <pc:chgData name="Braidan Duffy" userId="8ec18d3d-6fdf-489b-8ea9-501a0a9031aa" providerId="ADAL" clId="{A60C8D3E-9762-41F8-8A2B-16BF48F958F8}" dt="2023-01-27T04:37:37.877" v="11913" actId="20577"/>
        <pc:sldMkLst>
          <pc:docMk/>
          <pc:sldMk cId="2325403794" sldId="310"/>
        </pc:sldMkLst>
        <pc:spChg chg="del">
          <ac:chgData name="Braidan Duffy" userId="8ec18d3d-6fdf-489b-8ea9-501a0a9031aa" providerId="ADAL" clId="{A60C8D3E-9762-41F8-8A2B-16BF48F958F8}" dt="2023-01-27T04:10:36.721" v="10892" actId="478"/>
          <ac:spMkLst>
            <pc:docMk/>
            <pc:sldMk cId="2325403794" sldId="310"/>
            <ac:spMk id="2" creationId="{619EB8DE-14AB-EA54-05C9-3FE8218FEAEB}"/>
          </ac:spMkLst>
        </pc:spChg>
        <pc:spChg chg="del">
          <ac:chgData name="Braidan Duffy" userId="8ec18d3d-6fdf-489b-8ea9-501a0a9031aa" providerId="ADAL" clId="{A60C8D3E-9762-41F8-8A2B-16BF48F958F8}" dt="2023-01-27T04:15:55.555" v="11322" actId="478"/>
          <ac:spMkLst>
            <pc:docMk/>
            <pc:sldMk cId="2325403794" sldId="310"/>
            <ac:spMk id="3" creationId="{7FACAF0D-E77B-AB38-353D-ECC852BB6634}"/>
          </ac:spMkLst>
        </pc:spChg>
        <pc:spChg chg="add del mod">
          <ac:chgData name="Braidan Duffy" userId="8ec18d3d-6fdf-489b-8ea9-501a0a9031aa" providerId="ADAL" clId="{A60C8D3E-9762-41F8-8A2B-16BF48F958F8}" dt="2023-01-27T04:15:31.273" v="11315"/>
          <ac:spMkLst>
            <pc:docMk/>
            <pc:sldMk cId="2325403794" sldId="310"/>
            <ac:spMk id="5" creationId="{9179AB9B-1C41-B91D-E610-7FFBEF192877}"/>
          </ac:spMkLst>
        </pc:spChg>
        <pc:spChg chg="add del mod">
          <ac:chgData name="Braidan Duffy" userId="8ec18d3d-6fdf-489b-8ea9-501a0a9031aa" providerId="ADAL" clId="{A60C8D3E-9762-41F8-8A2B-16BF48F958F8}" dt="2023-01-27T04:15:54.485" v="11321" actId="478"/>
          <ac:spMkLst>
            <pc:docMk/>
            <pc:sldMk cId="2325403794" sldId="310"/>
            <ac:spMk id="6" creationId="{D3F84B64-23C4-9953-B1EC-C2682CCAAA8D}"/>
          </ac:spMkLst>
        </pc:spChg>
        <pc:spChg chg="add mod">
          <ac:chgData name="Braidan Duffy" userId="8ec18d3d-6fdf-489b-8ea9-501a0a9031aa" providerId="ADAL" clId="{A60C8D3E-9762-41F8-8A2B-16BF48F958F8}" dt="2023-01-27T04:27:02.637" v="11463" actId="1076"/>
          <ac:spMkLst>
            <pc:docMk/>
            <pc:sldMk cId="2325403794" sldId="310"/>
            <ac:spMk id="7" creationId="{364B8035-ACC0-5838-BED6-DD547C78B0D0}"/>
          </ac:spMkLst>
        </pc:spChg>
        <pc:spChg chg="add mod">
          <ac:chgData name="Braidan Duffy" userId="8ec18d3d-6fdf-489b-8ea9-501a0a9031aa" providerId="ADAL" clId="{A60C8D3E-9762-41F8-8A2B-16BF48F958F8}" dt="2023-01-27T04:27:04.967" v="11464" actId="1076"/>
          <ac:spMkLst>
            <pc:docMk/>
            <pc:sldMk cId="2325403794" sldId="310"/>
            <ac:spMk id="8" creationId="{294F9C1D-26CB-CA8D-3B3C-935ECE7DDDC0}"/>
          </ac:spMkLst>
        </pc:spChg>
        <pc:spChg chg="add mod">
          <ac:chgData name="Braidan Duffy" userId="8ec18d3d-6fdf-489b-8ea9-501a0a9031aa" providerId="ADAL" clId="{A60C8D3E-9762-41F8-8A2B-16BF48F958F8}" dt="2023-01-27T04:28:18.268" v="11472" actId="1076"/>
          <ac:spMkLst>
            <pc:docMk/>
            <pc:sldMk cId="2325403794" sldId="310"/>
            <ac:spMk id="9" creationId="{3B25357A-FED6-63EA-64A1-ED8F75BB5C0C}"/>
          </ac:spMkLst>
        </pc:spChg>
        <pc:spChg chg="add mod">
          <ac:chgData name="Braidan Duffy" userId="8ec18d3d-6fdf-489b-8ea9-501a0a9031aa" providerId="ADAL" clId="{A60C8D3E-9762-41F8-8A2B-16BF48F958F8}" dt="2023-01-27T04:30:05.326" v="11590" actId="1076"/>
          <ac:spMkLst>
            <pc:docMk/>
            <pc:sldMk cId="2325403794" sldId="310"/>
            <ac:spMk id="10" creationId="{D4DEA5BB-0118-B44A-D8AD-5E3F27020CD2}"/>
          </ac:spMkLst>
        </pc:spChg>
        <pc:spChg chg="add mod">
          <ac:chgData name="Braidan Duffy" userId="8ec18d3d-6fdf-489b-8ea9-501a0a9031aa" providerId="ADAL" clId="{A60C8D3E-9762-41F8-8A2B-16BF48F958F8}" dt="2023-01-27T04:29:22.573" v="11505" actId="14100"/>
          <ac:spMkLst>
            <pc:docMk/>
            <pc:sldMk cId="2325403794" sldId="310"/>
            <ac:spMk id="11" creationId="{9CAD8C52-81D3-3040-EA5B-E29C7BB6E019}"/>
          </ac:spMkLst>
        </pc:spChg>
        <pc:spChg chg="add mod">
          <ac:chgData name="Braidan Duffy" userId="8ec18d3d-6fdf-489b-8ea9-501a0a9031aa" providerId="ADAL" clId="{A60C8D3E-9762-41F8-8A2B-16BF48F958F8}" dt="2023-01-27T04:29:51.202" v="11578" actId="1076"/>
          <ac:spMkLst>
            <pc:docMk/>
            <pc:sldMk cId="2325403794" sldId="310"/>
            <ac:spMk id="12" creationId="{D7C93F50-9F30-A4B1-0D72-6FC5F269CCF2}"/>
          </ac:spMkLst>
        </pc:spChg>
        <pc:spChg chg="add mod">
          <ac:chgData name="Braidan Duffy" userId="8ec18d3d-6fdf-489b-8ea9-501a0a9031aa" providerId="ADAL" clId="{A60C8D3E-9762-41F8-8A2B-16BF48F958F8}" dt="2023-01-27T04:32:46.734" v="11884" actId="14100"/>
          <ac:spMkLst>
            <pc:docMk/>
            <pc:sldMk cId="2325403794" sldId="310"/>
            <ac:spMk id="13" creationId="{F0E0FB98-DC50-92B2-FDA2-F7D4F2E54CD2}"/>
          </ac:spMkLst>
        </pc:spChg>
        <pc:spChg chg="add mod">
          <ac:chgData name="Braidan Duffy" userId="8ec18d3d-6fdf-489b-8ea9-501a0a9031aa" providerId="ADAL" clId="{A60C8D3E-9762-41F8-8A2B-16BF48F958F8}" dt="2023-01-27T04:37:37.877" v="11913" actId="20577"/>
          <ac:spMkLst>
            <pc:docMk/>
            <pc:sldMk cId="2325403794" sldId="310"/>
            <ac:spMk id="14" creationId="{4160EBD5-C7A5-6136-0D36-B2BDEE424BFA}"/>
          </ac:spMkLst>
        </pc:spChg>
        <pc:picChg chg="add del mod modCrop">
          <ac:chgData name="Braidan Duffy" userId="8ec18d3d-6fdf-489b-8ea9-501a0a9031aa" providerId="ADAL" clId="{A60C8D3E-9762-41F8-8A2B-16BF48F958F8}" dt="2023-01-27T04:27:55.928" v="11468" actId="14100"/>
          <ac:picMkLst>
            <pc:docMk/>
            <pc:sldMk cId="2325403794" sldId="310"/>
            <ac:picMk id="4" creationId="{48FCF50E-8E97-91EA-8D3B-E836BC58B818}"/>
          </ac:picMkLst>
        </pc:picChg>
      </pc:sldChg>
      <pc:sldChg chg="addSp delSp modSp new mod setBg">
        <pc:chgData name="Braidan Duffy" userId="8ec18d3d-6fdf-489b-8ea9-501a0a9031aa" providerId="ADAL" clId="{A60C8D3E-9762-41F8-8A2B-16BF48F958F8}" dt="2023-01-27T04:13:32.640" v="11304" actId="20577"/>
        <pc:sldMkLst>
          <pc:docMk/>
          <pc:sldMk cId="2873439807" sldId="311"/>
        </pc:sldMkLst>
        <pc:spChg chg="mod">
          <ac:chgData name="Braidan Duffy" userId="8ec18d3d-6fdf-489b-8ea9-501a0a9031aa" providerId="ADAL" clId="{A60C8D3E-9762-41F8-8A2B-16BF48F958F8}" dt="2023-01-27T04:13:17.236" v="11302" actId="14100"/>
          <ac:spMkLst>
            <pc:docMk/>
            <pc:sldMk cId="2873439807" sldId="311"/>
            <ac:spMk id="2" creationId="{FCF921CE-F8A5-CEA5-6C83-A0D2F83978D2}"/>
          </ac:spMkLst>
        </pc:spChg>
        <pc:spChg chg="del mod">
          <ac:chgData name="Braidan Duffy" userId="8ec18d3d-6fdf-489b-8ea9-501a0a9031aa" providerId="ADAL" clId="{A60C8D3E-9762-41F8-8A2B-16BF48F958F8}" dt="2023-01-27T04:12:27.082" v="11236" actId="26606"/>
          <ac:spMkLst>
            <pc:docMk/>
            <pc:sldMk cId="2873439807" sldId="311"/>
            <ac:spMk id="3" creationId="{5B0B4B1A-37A0-7BBF-4ED8-DD1EA6F5EBFC}"/>
          </ac:spMkLst>
        </pc:spChg>
        <pc:spChg chg="add mod">
          <ac:chgData name="Braidan Duffy" userId="8ec18d3d-6fdf-489b-8ea9-501a0a9031aa" providerId="ADAL" clId="{A60C8D3E-9762-41F8-8A2B-16BF48F958F8}" dt="2023-01-27T04:13:10.491" v="11301" actId="404"/>
          <ac:spMkLst>
            <pc:docMk/>
            <pc:sldMk cId="2873439807" sldId="311"/>
            <ac:spMk id="4" creationId="{1E3738B1-72AB-43F8-519B-65B00D1F8E89}"/>
          </ac:spMkLst>
        </pc:spChg>
        <pc:spChg chg="add">
          <ac:chgData name="Braidan Duffy" userId="8ec18d3d-6fdf-489b-8ea9-501a0a9031aa" providerId="ADAL" clId="{A60C8D3E-9762-41F8-8A2B-16BF48F958F8}" dt="2023-01-27T04:12:27.082" v="11236" actId="26606"/>
          <ac:spMkLst>
            <pc:docMk/>
            <pc:sldMk cId="2873439807" sldId="311"/>
            <ac:spMk id="9" creationId="{619B3503-D505-49AA-97C1-B299D58DB436}"/>
          </ac:spMkLst>
        </pc:spChg>
        <pc:spChg chg="add">
          <ac:chgData name="Braidan Duffy" userId="8ec18d3d-6fdf-489b-8ea9-501a0a9031aa" providerId="ADAL" clId="{A60C8D3E-9762-41F8-8A2B-16BF48F958F8}" dt="2023-01-27T04:12:27.082" v="11236" actId="26606"/>
          <ac:spMkLst>
            <pc:docMk/>
            <pc:sldMk cId="2873439807" sldId="311"/>
            <ac:spMk id="11" creationId="{E39A2319-946A-4C65-9B7C-1F86E9B1B57C}"/>
          </ac:spMkLst>
        </pc:spChg>
        <pc:graphicFrameChg chg="add mod modGraphic">
          <ac:chgData name="Braidan Duffy" userId="8ec18d3d-6fdf-489b-8ea9-501a0a9031aa" providerId="ADAL" clId="{A60C8D3E-9762-41F8-8A2B-16BF48F958F8}" dt="2023-01-27T04:13:32.640" v="11304" actId="20577"/>
          <ac:graphicFrameMkLst>
            <pc:docMk/>
            <pc:sldMk cId="2873439807" sldId="311"/>
            <ac:graphicFrameMk id="5" creationId="{75348E71-C892-0328-20EF-0B5D6FE55A60}"/>
          </ac:graphicFrameMkLst>
        </pc:graphicFrameChg>
      </pc:sldChg>
      <pc:sldChg chg="addSp delSp modSp new del mod setBg modAnim">
        <pc:chgData name="Braidan Duffy" userId="8ec18d3d-6fdf-489b-8ea9-501a0a9031aa" providerId="ADAL" clId="{A60C8D3E-9762-41F8-8A2B-16BF48F958F8}" dt="2023-01-27T04:30:14.836" v="11591" actId="47"/>
        <pc:sldMkLst>
          <pc:docMk/>
          <pc:sldMk cId="1358505677" sldId="312"/>
        </pc:sldMkLst>
        <pc:spChg chg="del">
          <ac:chgData name="Braidan Duffy" userId="8ec18d3d-6fdf-489b-8ea9-501a0a9031aa" providerId="ADAL" clId="{A60C8D3E-9762-41F8-8A2B-16BF48F958F8}" dt="2023-01-27T04:22:54.759" v="11368" actId="478"/>
          <ac:spMkLst>
            <pc:docMk/>
            <pc:sldMk cId="1358505677" sldId="312"/>
            <ac:spMk id="2" creationId="{CFBC3076-56FA-6A0E-F516-BA37759D0EA6}"/>
          </ac:spMkLst>
        </pc:spChg>
        <pc:spChg chg="add mod">
          <ac:chgData name="Braidan Duffy" userId="8ec18d3d-6fdf-489b-8ea9-501a0a9031aa" providerId="ADAL" clId="{A60C8D3E-9762-41F8-8A2B-16BF48F958F8}" dt="2023-01-27T04:23:06.096" v="11369"/>
          <ac:spMkLst>
            <pc:docMk/>
            <pc:sldMk cId="1358505677" sldId="312"/>
            <ac:spMk id="5" creationId="{63F757E7-F9DE-4326-D569-6A17B9C2151B}"/>
          </ac:spMkLst>
        </pc:spChg>
        <pc:spChg chg="add mod">
          <ac:chgData name="Braidan Duffy" userId="8ec18d3d-6fdf-489b-8ea9-501a0a9031aa" providerId="ADAL" clId="{A60C8D3E-9762-41F8-8A2B-16BF48F958F8}" dt="2023-01-27T04:23:06.096" v="11369"/>
          <ac:spMkLst>
            <pc:docMk/>
            <pc:sldMk cId="1358505677" sldId="312"/>
            <ac:spMk id="6" creationId="{42A935B9-4FBF-F837-1579-58C293F46858}"/>
          </ac:spMkLst>
        </pc:spChg>
        <pc:picChg chg="add mod">
          <ac:chgData name="Braidan Duffy" userId="8ec18d3d-6fdf-489b-8ea9-501a0a9031aa" providerId="ADAL" clId="{A60C8D3E-9762-41F8-8A2B-16BF48F958F8}" dt="2023-01-27T04:22:52.862" v="11367"/>
          <ac:picMkLst>
            <pc:docMk/>
            <pc:sldMk cId="1358505677" sldId="312"/>
            <ac:picMk id="4" creationId="{56362A3F-FEBA-4951-FA51-6E17CD148FA7}"/>
          </ac:picMkLst>
        </pc:picChg>
      </pc:sldChg>
      <pc:sldChg chg="addSp delSp modSp new mod delAnim modAnim">
        <pc:chgData name="Braidan Duffy" userId="8ec18d3d-6fdf-489b-8ea9-501a0a9031aa" providerId="ADAL" clId="{A60C8D3E-9762-41F8-8A2B-16BF48F958F8}" dt="2023-01-27T04:41:50.947" v="11938" actId="14100"/>
        <pc:sldMkLst>
          <pc:docMk/>
          <pc:sldMk cId="2853838899" sldId="312"/>
        </pc:sldMkLst>
        <pc:spChg chg="del mod">
          <ac:chgData name="Braidan Duffy" userId="8ec18d3d-6fdf-489b-8ea9-501a0a9031aa" providerId="ADAL" clId="{A60C8D3E-9762-41F8-8A2B-16BF48F958F8}" dt="2023-01-27T04:41:42.977" v="11935" actId="478"/>
          <ac:spMkLst>
            <pc:docMk/>
            <pc:sldMk cId="2853838899" sldId="312"/>
            <ac:spMk id="2" creationId="{55227A49-B01A-1B7A-9207-B7377C409CAF}"/>
          </ac:spMkLst>
        </pc:spChg>
        <pc:spChg chg="del">
          <ac:chgData name="Braidan Duffy" userId="8ec18d3d-6fdf-489b-8ea9-501a0a9031aa" providerId="ADAL" clId="{A60C8D3E-9762-41F8-8A2B-16BF48F958F8}" dt="2023-01-27T04:38:41.394" v="11929"/>
          <ac:spMkLst>
            <pc:docMk/>
            <pc:sldMk cId="2853838899" sldId="312"/>
            <ac:spMk id="3" creationId="{32866D02-0FB8-E19C-18DC-57626A81AE64}"/>
          </ac:spMkLst>
        </pc:spChg>
        <pc:spChg chg="add del mod">
          <ac:chgData name="Braidan Duffy" userId="8ec18d3d-6fdf-489b-8ea9-501a0a9031aa" providerId="ADAL" clId="{A60C8D3E-9762-41F8-8A2B-16BF48F958F8}" dt="2023-01-27T04:41:32.467" v="11931"/>
          <ac:spMkLst>
            <pc:docMk/>
            <pc:sldMk cId="2853838899" sldId="312"/>
            <ac:spMk id="6" creationId="{3C054EE7-861D-D626-75D2-037C23CAA69B}"/>
          </ac:spMkLst>
        </pc:spChg>
        <pc:spChg chg="add del mod">
          <ac:chgData name="Braidan Duffy" userId="8ec18d3d-6fdf-489b-8ea9-501a0a9031aa" providerId="ADAL" clId="{A60C8D3E-9762-41F8-8A2B-16BF48F958F8}" dt="2023-01-27T04:41:45.451" v="11936" actId="478"/>
          <ac:spMkLst>
            <pc:docMk/>
            <pc:sldMk cId="2853838899" sldId="312"/>
            <ac:spMk id="9" creationId="{4543FDE2-EC21-21D4-D471-2E8E0EB244D5}"/>
          </ac:spMkLst>
        </pc:spChg>
        <pc:picChg chg="add del mod">
          <ac:chgData name="Braidan Duffy" userId="8ec18d3d-6fdf-489b-8ea9-501a0a9031aa" providerId="ADAL" clId="{A60C8D3E-9762-41F8-8A2B-16BF48F958F8}" dt="2023-01-27T04:38:50.377" v="11930" actId="21"/>
          <ac:picMkLst>
            <pc:docMk/>
            <pc:sldMk cId="2853838899" sldId="312"/>
            <ac:picMk id="4" creationId="{CC3A7C72-8A5A-C6EC-71A3-90C589648D6C}"/>
          </ac:picMkLst>
        </pc:picChg>
        <pc:picChg chg="add mod">
          <ac:chgData name="Braidan Duffy" userId="8ec18d3d-6fdf-489b-8ea9-501a0a9031aa" providerId="ADAL" clId="{A60C8D3E-9762-41F8-8A2B-16BF48F958F8}" dt="2023-01-27T04:41:50.947" v="11938" actId="14100"/>
          <ac:picMkLst>
            <pc:docMk/>
            <pc:sldMk cId="2853838899" sldId="312"/>
            <ac:picMk id="7" creationId="{3C66238E-4E12-921E-AB35-D8C5547A7B16}"/>
          </ac:picMkLst>
        </pc:picChg>
      </pc:sldChg>
      <pc:sldChg chg="add del setBg">
        <pc:chgData name="Braidan Duffy" userId="8ec18d3d-6fdf-489b-8ea9-501a0a9031aa" providerId="ADAL" clId="{A60C8D3E-9762-41F8-8A2B-16BF48F958F8}" dt="2023-01-27T04:22:45.798" v="11364"/>
        <pc:sldMkLst>
          <pc:docMk/>
          <pc:sldMk cId="3275217436" sldId="312"/>
        </pc:sldMkLst>
      </pc:sldChg>
      <pc:sldChg chg="addSp modSp new mod setBg modAnim">
        <pc:chgData name="Braidan Duffy" userId="8ec18d3d-6fdf-489b-8ea9-501a0a9031aa" providerId="ADAL" clId="{A60C8D3E-9762-41F8-8A2B-16BF48F958F8}" dt="2023-01-27T04:49:32.692" v="12532"/>
        <pc:sldMkLst>
          <pc:docMk/>
          <pc:sldMk cId="2567698198" sldId="313"/>
        </pc:sldMkLst>
        <pc:spChg chg="mod">
          <ac:chgData name="Braidan Duffy" userId="8ec18d3d-6fdf-489b-8ea9-501a0a9031aa" providerId="ADAL" clId="{A60C8D3E-9762-41F8-8A2B-16BF48F958F8}" dt="2023-01-27T04:44:24.477" v="12180" actId="26606"/>
          <ac:spMkLst>
            <pc:docMk/>
            <pc:sldMk cId="2567698198" sldId="313"/>
            <ac:spMk id="2" creationId="{E098F008-1B93-CEE2-2E15-88FA84223B7D}"/>
          </ac:spMkLst>
        </pc:spChg>
        <pc:spChg chg="mod">
          <ac:chgData name="Braidan Duffy" userId="8ec18d3d-6fdf-489b-8ea9-501a0a9031aa" providerId="ADAL" clId="{A60C8D3E-9762-41F8-8A2B-16BF48F958F8}" dt="2023-01-27T04:46:58.818" v="12288" actId="1076"/>
          <ac:spMkLst>
            <pc:docMk/>
            <pc:sldMk cId="2567698198" sldId="313"/>
            <ac:spMk id="3" creationId="{0808943E-3238-012B-0B26-015F05FB330D}"/>
          </ac:spMkLst>
        </pc:spChg>
        <pc:spChg chg="add mod">
          <ac:chgData name="Braidan Duffy" userId="8ec18d3d-6fdf-489b-8ea9-501a0a9031aa" providerId="ADAL" clId="{A60C8D3E-9762-41F8-8A2B-16BF48F958F8}" dt="2023-01-27T04:44:50.959" v="12234" actId="1076"/>
          <ac:spMkLst>
            <pc:docMk/>
            <pc:sldMk cId="2567698198" sldId="313"/>
            <ac:spMk id="6" creationId="{E1F6A29E-82C7-E97F-93B6-5ACB0C0ED6B2}"/>
          </ac:spMkLst>
        </pc:spChg>
        <pc:spChg chg="add mod ord">
          <ac:chgData name="Braidan Duffy" userId="8ec18d3d-6fdf-489b-8ea9-501a0a9031aa" providerId="ADAL" clId="{A60C8D3E-9762-41F8-8A2B-16BF48F958F8}" dt="2023-01-27T04:48:04.457" v="12294" actId="207"/>
          <ac:spMkLst>
            <pc:docMk/>
            <pc:sldMk cId="2567698198" sldId="313"/>
            <ac:spMk id="8" creationId="{53B508D4-1D2F-680C-774C-FBA1297D791C}"/>
          </ac:spMkLst>
        </pc:spChg>
        <pc:spChg chg="add">
          <ac:chgData name="Braidan Duffy" userId="8ec18d3d-6fdf-489b-8ea9-501a0a9031aa" providerId="ADAL" clId="{A60C8D3E-9762-41F8-8A2B-16BF48F958F8}" dt="2023-01-27T04:44:24.477" v="12180" actId="26606"/>
          <ac:spMkLst>
            <pc:docMk/>
            <pc:sldMk cId="2567698198" sldId="313"/>
            <ac:spMk id="10" creationId="{8D77D416-66F5-413A-9B46-6289471B36B6}"/>
          </ac:spMkLst>
        </pc:spChg>
        <pc:graphicFrameChg chg="add mod">
          <ac:chgData name="Braidan Duffy" userId="8ec18d3d-6fdf-489b-8ea9-501a0a9031aa" providerId="ADAL" clId="{A60C8D3E-9762-41F8-8A2B-16BF48F958F8}" dt="2023-01-27T04:49:15.059" v="12530" actId="20577"/>
          <ac:graphicFrameMkLst>
            <pc:docMk/>
            <pc:sldMk cId="2567698198" sldId="313"/>
            <ac:graphicFrameMk id="7" creationId="{606A59AE-2A24-152E-9323-5050B533D653}"/>
          </ac:graphicFrameMkLst>
        </pc:graphicFrameChg>
        <pc:picChg chg="add mod ord">
          <ac:chgData name="Braidan Duffy" userId="8ec18d3d-6fdf-489b-8ea9-501a0a9031aa" providerId="ADAL" clId="{A60C8D3E-9762-41F8-8A2B-16BF48F958F8}" dt="2023-01-27T04:44:24.477" v="12180" actId="26606"/>
          <ac:picMkLst>
            <pc:docMk/>
            <pc:sldMk cId="2567698198" sldId="313"/>
            <ac:picMk id="5" creationId="{621EAD48-728B-032A-F1EA-AC9A640C8300}"/>
          </ac:picMkLst>
        </pc:picChg>
      </pc:sldChg>
      <pc:sldChg chg="addSp modSp new del mod modTransition setBg">
        <pc:chgData name="Braidan Duffy" userId="8ec18d3d-6fdf-489b-8ea9-501a0a9031aa" providerId="ADAL" clId="{A60C8D3E-9762-41F8-8A2B-16BF48F958F8}" dt="2023-01-27T04:30:15.651" v="11592" actId="47"/>
        <pc:sldMkLst>
          <pc:docMk/>
          <pc:sldMk cId="3053988007" sldId="313"/>
        </pc:sldMkLst>
        <pc:picChg chg="add mod modCrop">
          <ac:chgData name="Braidan Duffy" userId="8ec18d3d-6fdf-489b-8ea9-501a0a9031aa" providerId="ADAL" clId="{A60C8D3E-9762-41F8-8A2B-16BF48F958F8}" dt="2023-01-27T04:23:51.447" v="11379" actId="1076"/>
          <ac:picMkLst>
            <pc:docMk/>
            <pc:sldMk cId="3053988007" sldId="313"/>
            <ac:picMk id="4" creationId="{641B5E16-D5E5-C68F-9D03-324E773B04F2}"/>
          </ac:picMkLst>
        </pc:picChg>
      </pc:sldChg>
      <pc:sldChg chg="addSp modSp new mod modAnim">
        <pc:chgData name="Braidan Duffy" userId="8ec18d3d-6fdf-489b-8ea9-501a0a9031aa" providerId="ADAL" clId="{A60C8D3E-9762-41F8-8A2B-16BF48F958F8}" dt="2023-01-27T04:53:10.626" v="13113"/>
        <pc:sldMkLst>
          <pc:docMk/>
          <pc:sldMk cId="2782497868" sldId="314"/>
        </pc:sldMkLst>
        <pc:spChg chg="mod">
          <ac:chgData name="Braidan Duffy" userId="8ec18d3d-6fdf-489b-8ea9-501a0a9031aa" providerId="ADAL" clId="{A60C8D3E-9762-41F8-8A2B-16BF48F958F8}" dt="2023-01-27T04:50:03.448" v="12565" actId="20577"/>
          <ac:spMkLst>
            <pc:docMk/>
            <pc:sldMk cId="2782497868" sldId="314"/>
            <ac:spMk id="2" creationId="{93D7C12C-B9F4-FC07-4B52-4B3BAC919DDD}"/>
          </ac:spMkLst>
        </pc:spChg>
        <pc:spChg chg="mod">
          <ac:chgData name="Braidan Duffy" userId="8ec18d3d-6fdf-489b-8ea9-501a0a9031aa" providerId="ADAL" clId="{A60C8D3E-9762-41F8-8A2B-16BF48F958F8}" dt="2023-01-27T04:52:51.086" v="13112" actId="313"/>
          <ac:spMkLst>
            <pc:docMk/>
            <pc:sldMk cId="2782497868" sldId="314"/>
            <ac:spMk id="3" creationId="{335E908B-FB14-A987-44CB-60E4C2479AFC}"/>
          </ac:spMkLst>
        </pc:spChg>
        <pc:graphicFrameChg chg="add mod">
          <ac:chgData name="Braidan Duffy" userId="8ec18d3d-6fdf-489b-8ea9-501a0a9031aa" providerId="ADAL" clId="{A60C8D3E-9762-41F8-8A2B-16BF48F958F8}" dt="2023-01-27T04:53:10.626" v="13113"/>
          <ac:graphicFrameMkLst>
            <pc:docMk/>
            <pc:sldMk cId="2782497868" sldId="314"/>
            <ac:graphicFrameMk id="4" creationId="{9CA9C83E-CE72-3BBD-78F9-CB39A85AB1EE}"/>
          </ac:graphicFrameMkLst>
        </pc:graphicFrameChg>
      </pc:sldChg>
      <pc:sldChg chg="addSp delSp modSp new mod setBg">
        <pc:chgData name="Braidan Duffy" userId="8ec18d3d-6fdf-489b-8ea9-501a0a9031aa" providerId="ADAL" clId="{A60C8D3E-9762-41F8-8A2B-16BF48F958F8}" dt="2023-01-27T04:56:02.441" v="13459" actId="207"/>
        <pc:sldMkLst>
          <pc:docMk/>
          <pc:sldMk cId="3438665470" sldId="315"/>
        </pc:sldMkLst>
        <pc:spChg chg="mod">
          <ac:chgData name="Braidan Duffy" userId="8ec18d3d-6fdf-489b-8ea9-501a0a9031aa" providerId="ADAL" clId="{A60C8D3E-9762-41F8-8A2B-16BF48F958F8}" dt="2023-01-27T04:55:34.156" v="13451" actId="26606"/>
          <ac:spMkLst>
            <pc:docMk/>
            <pc:sldMk cId="3438665470" sldId="315"/>
            <ac:spMk id="2" creationId="{3422436B-EDA1-A57E-8E56-A87CD1AEBADE}"/>
          </ac:spMkLst>
        </pc:spChg>
        <pc:spChg chg="del mod">
          <ac:chgData name="Braidan Duffy" userId="8ec18d3d-6fdf-489b-8ea9-501a0a9031aa" providerId="ADAL" clId="{A60C8D3E-9762-41F8-8A2B-16BF48F958F8}" dt="2023-01-27T04:55:34.156" v="13451" actId="26606"/>
          <ac:spMkLst>
            <pc:docMk/>
            <pc:sldMk cId="3438665470" sldId="315"/>
            <ac:spMk id="3" creationId="{17B9A5C6-40AA-6756-7D4A-2BCD151621B8}"/>
          </ac:spMkLst>
        </pc:spChg>
        <pc:spChg chg="add">
          <ac:chgData name="Braidan Duffy" userId="8ec18d3d-6fdf-489b-8ea9-501a0a9031aa" providerId="ADAL" clId="{A60C8D3E-9762-41F8-8A2B-16BF48F958F8}" dt="2023-01-27T04:55:34.156" v="13451" actId="26606"/>
          <ac:spMkLst>
            <pc:docMk/>
            <pc:sldMk cId="3438665470" sldId="315"/>
            <ac:spMk id="9" creationId="{619B3503-D505-49AA-97C1-B299D58DB436}"/>
          </ac:spMkLst>
        </pc:spChg>
        <pc:spChg chg="add">
          <ac:chgData name="Braidan Duffy" userId="8ec18d3d-6fdf-489b-8ea9-501a0a9031aa" providerId="ADAL" clId="{A60C8D3E-9762-41F8-8A2B-16BF48F958F8}" dt="2023-01-27T04:55:34.156" v="13451" actId="26606"/>
          <ac:spMkLst>
            <pc:docMk/>
            <pc:sldMk cId="3438665470" sldId="315"/>
            <ac:spMk id="11" creationId="{E39A2319-946A-4C65-9B7C-1F86E9B1B57C}"/>
          </ac:spMkLst>
        </pc:spChg>
        <pc:graphicFrameChg chg="add mod modGraphic">
          <ac:chgData name="Braidan Duffy" userId="8ec18d3d-6fdf-489b-8ea9-501a0a9031aa" providerId="ADAL" clId="{A60C8D3E-9762-41F8-8A2B-16BF48F958F8}" dt="2023-01-27T04:56:02.441" v="13459" actId="207"/>
          <ac:graphicFrameMkLst>
            <pc:docMk/>
            <pc:sldMk cId="3438665470" sldId="315"/>
            <ac:graphicFrameMk id="5" creationId="{D7A9C8E2-E620-38E0-726D-B3ED0481C797}"/>
          </ac:graphicFrameMkLst>
        </pc:graphicFrameChg>
      </pc:sldChg>
      <pc:sldChg chg="addSp delSp modSp new mod modClrScheme chgLayout">
        <pc:chgData name="Braidan Duffy" userId="8ec18d3d-6fdf-489b-8ea9-501a0a9031aa" providerId="ADAL" clId="{A60C8D3E-9762-41F8-8A2B-16BF48F958F8}" dt="2023-01-27T04:54:09.128" v="13158" actId="20577"/>
        <pc:sldMkLst>
          <pc:docMk/>
          <pc:sldMk cId="875317001" sldId="316"/>
        </pc:sldMkLst>
        <pc:spChg chg="del mod ord">
          <ac:chgData name="Braidan Duffy" userId="8ec18d3d-6fdf-489b-8ea9-501a0a9031aa" providerId="ADAL" clId="{A60C8D3E-9762-41F8-8A2B-16BF48F958F8}" dt="2023-01-27T04:53:58.284" v="13135" actId="700"/>
          <ac:spMkLst>
            <pc:docMk/>
            <pc:sldMk cId="875317001" sldId="316"/>
            <ac:spMk id="2" creationId="{98B84482-7EDC-34C4-9A4D-D29C28550846}"/>
          </ac:spMkLst>
        </pc:spChg>
        <pc:spChg chg="del mod ord">
          <ac:chgData name="Braidan Duffy" userId="8ec18d3d-6fdf-489b-8ea9-501a0a9031aa" providerId="ADAL" clId="{A60C8D3E-9762-41F8-8A2B-16BF48F958F8}" dt="2023-01-27T04:53:58.284" v="13135" actId="700"/>
          <ac:spMkLst>
            <pc:docMk/>
            <pc:sldMk cId="875317001" sldId="316"/>
            <ac:spMk id="3" creationId="{B617476C-F63E-9CB8-2356-DEC01EF210D1}"/>
          </ac:spMkLst>
        </pc:spChg>
        <pc:spChg chg="add mod ord">
          <ac:chgData name="Braidan Duffy" userId="8ec18d3d-6fdf-489b-8ea9-501a0a9031aa" providerId="ADAL" clId="{A60C8D3E-9762-41F8-8A2B-16BF48F958F8}" dt="2023-01-27T04:54:09.128" v="13158" actId="20577"/>
          <ac:spMkLst>
            <pc:docMk/>
            <pc:sldMk cId="875317001" sldId="316"/>
            <ac:spMk id="4" creationId="{37D7C0DE-6606-0DE2-6120-BA2C3D7A2CD6}"/>
          </ac:spMkLst>
        </pc:spChg>
        <pc:spChg chg="add mod ord">
          <ac:chgData name="Braidan Duffy" userId="8ec18d3d-6fdf-489b-8ea9-501a0a9031aa" providerId="ADAL" clId="{A60C8D3E-9762-41F8-8A2B-16BF48F958F8}" dt="2023-01-27T04:54:05.491" v="13145" actId="20577"/>
          <ac:spMkLst>
            <pc:docMk/>
            <pc:sldMk cId="875317001" sldId="316"/>
            <ac:spMk id="5" creationId="{64F87C8A-F817-8E56-E446-1F11C1E81FC4}"/>
          </ac:spMkLst>
        </pc:spChg>
      </pc:sldChg>
      <pc:sldChg chg="addSp delSp modSp new mod">
        <pc:chgData name="Braidan Duffy" userId="8ec18d3d-6fdf-489b-8ea9-501a0a9031aa" providerId="ADAL" clId="{A60C8D3E-9762-41F8-8A2B-16BF48F958F8}" dt="2023-01-27T05:15:16.197" v="13556" actId="1076"/>
        <pc:sldMkLst>
          <pc:docMk/>
          <pc:sldMk cId="3181501724" sldId="317"/>
        </pc:sldMkLst>
        <pc:spChg chg="mod">
          <ac:chgData name="Braidan Duffy" userId="8ec18d3d-6fdf-489b-8ea9-501a0a9031aa" providerId="ADAL" clId="{A60C8D3E-9762-41F8-8A2B-16BF48F958F8}" dt="2023-01-27T05:15:16.197" v="13556" actId="1076"/>
          <ac:spMkLst>
            <pc:docMk/>
            <pc:sldMk cId="3181501724" sldId="317"/>
            <ac:spMk id="2" creationId="{71EC8F43-1466-70BB-BA18-9CDD09B2EFCF}"/>
          </ac:spMkLst>
        </pc:spChg>
        <pc:spChg chg="del">
          <ac:chgData name="Braidan Duffy" userId="8ec18d3d-6fdf-489b-8ea9-501a0a9031aa" providerId="ADAL" clId="{A60C8D3E-9762-41F8-8A2B-16BF48F958F8}" dt="2023-01-27T04:56:49.160" v="13476" actId="478"/>
          <ac:spMkLst>
            <pc:docMk/>
            <pc:sldMk cId="3181501724" sldId="317"/>
            <ac:spMk id="3" creationId="{3A490A1C-93A3-3F9C-BB0A-A2DCD094357C}"/>
          </ac:spMkLst>
        </pc:spChg>
        <pc:spChg chg="add mod">
          <ac:chgData name="Braidan Duffy" userId="8ec18d3d-6fdf-489b-8ea9-501a0a9031aa" providerId="ADAL" clId="{A60C8D3E-9762-41F8-8A2B-16BF48F958F8}" dt="2023-01-27T05:15:12.929" v="13555" actId="1076"/>
          <ac:spMkLst>
            <pc:docMk/>
            <pc:sldMk cId="3181501724" sldId="317"/>
            <ac:spMk id="8" creationId="{804253A7-6CE9-5767-B3EE-833DD3BBED46}"/>
          </ac:spMkLst>
        </pc:spChg>
        <pc:spChg chg="add del mod">
          <ac:chgData name="Braidan Duffy" userId="8ec18d3d-6fdf-489b-8ea9-501a0a9031aa" providerId="ADAL" clId="{A60C8D3E-9762-41F8-8A2B-16BF48F958F8}" dt="2023-01-27T05:09:42.773" v="13500" actId="478"/>
          <ac:spMkLst>
            <pc:docMk/>
            <pc:sldMk cId="3181501724" sldId="317"/>
            <ac:spMk id="10" creationId="{510D7BF5-A345-82CC-9225-9F11E19CE1D0}"/>
          </ac:spMkLst>
        </pc:spChg>
        <pc:spChg chg="add mod">
          <ac:chgData name="Braidan Duffy" userId="8ec18d3d-6fdf-489b-8ea9-501a0a9031aa" providerId="ADAL" clId="{A60C8D3E-9762-41F8-8A2B-16BF48F958F8}" dt="2023-01-27T05:15:12.929" v="13555" actId="1076"/>
          <ac:spMkLst>
            <pc:docMk/>
            <pc:sldMk cId="3181501724" sldId="317"/>
            <ac:spMk id="12" creationId="{9C35386A-0C2F-6BF6-4009-EC8585948713}"/>
          </ac:spMkLst>
        </pc:spChg>
        <pc:spChg chg="add mod">
          <ac:chgData name="Braidan Duffy" userId="8ec18d3d-6fdf-489b-8ea9-501a0a9031aa" providerId="ADAL" clId="{A60C8D3E-9762-41F8-8A2B-16BF48F958F8}" dt="2023-01-27T05:15:12.929" v="13555" actId="1076"/>
          <ac:spMkLst>
            <pc:docMk/>
            <pc:sldMk cId="3181501724" sldId="317"/>
            <ac:spMk id="14" creationId="{75A8F3BC-5839-4792-736A-C7A16CDB140E}"/>
          </ac:spMkLst>
        </pc:spChg>
        <pc:picChg chg="add mod">
          <ac:chgData name="Braidan Duffy" userId="8ec18d3d-6fdf-489b-8ea9-501a0a9031aa" providerId="ADAL" clId="{A60C8D3E-9762-41F8-8A2B-16BF48F958F8}" dt="2023-01-27T05:15:03.887" v="13552" actId="1076"/>
          <ac:picMkLst>
            <pc:docMk/>
            <pc:sldMk cId="3181501724" sldId="317"/>
            <ac:picMk id="4" creationId="{111366A4-F8EC-6DEA-B1A5-D06F10C125A8}"/>
          </ac:picMkLst>
        </pc:picChg>
        <pc:picChg chg="add mod modCrop">
          <ac:chgData name="Braidan Duffy" userId="8ec18d3d-6fdf-489b-8ea9-501a0a9031aa" providerId="ADAL" clId="{A60C8D3E-9762-41F8-8A2B-16BF48F958F8}" dt="2023-01-27T05:15:09.348" v="13554" actId="1076"/>
          <ac:picMkLst>
            <pc:docMk/>
            <pc:sldMk cId="3181501724" sldId="317"/>
            <ac:picMk id="6" creationId="{3F4FA4BF-BC08-DDF8-6C4C-83C283A50A1D}"/>
          </ac:picMkLst>
        </pc:picChg>
        <pc:picChg chg="add del mod">
          <ac:chgData name="Braidan Duffy" userId="8ec18d3d-6fdf-489b-8ea9-501a0a9031aa" providerId="ADAL" clId="{A60C8D3E-9762-41F8-8A2B-16BF48F958F8}" dt="2023-01-27T05:10:58.646" v="13511" actId="478"/>
          <ac:picMkLst>
            <pc:docMk/>
            <pc:sldMk cId="3181501724" sldId="317"/>
            <ac:picMk id="15" creationId="{C3F2EBFC-0941-D071-B530-1929F6D96273}"/>
          </ac:picMkLst>
        </pc:picChg>
        <pc:picChg chg="add mod">
          <ac:chgData name="Braidan Duffy" userId="8ec18d3d-6fdf-489b-8ea9-501a0a9031aa" providerId="ADAL" clId="{A60C8D3E-9762-41F8-8A2B-16BF48F958F8}" dt="2023-01-27T05:15:07.939" v="13553" actId="1076"/>
          <ac:picMkLst>
            <pc:docMk/>
            <pc:sldMk cId="3181501724" sldId="317"/>
            <ac:picMk id="17" creationId="{0857C4E9-6A9D-2BCE-A7C4-6FA6CBCFB266}"/>
          </ac:picMkLst>
        </pc:picChg>
      </pc:sldChg>
      <pc:sldChg chg="addSp delSp modSp new mod">
        <pc:chgData name="Braidan Duffy" userId="8ec18d3d-6fdf-489b-8ea9-501a0a9031aa" providerId="ADAL" clId="{A60C8D3E-9762-41F8-8A2B-16BF48F958F8}" dt="2023-01-27T05:15:40.527" v="13565" actId="1076"/>
        <pc:sldMkLst>
          <pc:docMk/>
          <pc:sldMk cId="3490479318" sldId="318"/>
        </pc:sldMkLst>
        <pc:spChg chg="mod">
          <ac:chgData name="Braidan Duffy" userId="8ec18d3d-6fdf-489b-8ea9-501a0a9031aa" providerId="ADAL" clId="{A60C8D3E-9762-41F8-8A2B-16BF48F958F8}" dt="2023-01-27T05:11:08.297" v="13534" actId="20577"/>
          <ac:spMkLst>
            <pc:docMk/>
            <pc:sldMk cId="3490479318" sldId="318"/>
            <ac:spMk id="2" creationId="{385068A1-98D0-D1EE-36C4-7CF53EF8331E}"/>
          </ac:spMkLst>
        </pc:spChg>
        <pc:spChg chg="del">
          <ac:chgData name="Braidan Duffy" userId="8ec18d3d-6fdf-489b-8ea9-501a0a9031aa" providerId="ADAL" clId="{A60C8D3E-9762-41F8-8A2B-16BF48F958F8}" dt="2023-01-27T05:11:10.289" v="13535" actId="478"/>
          <ac:spMkLst>
            <pc:docMk/>
            <pc:sldMk cId="3490479318" sldId="318"/>
            <ac:spMk id="3" creationId="{3B9573AD-96B1-EC46-6A3A-619DACE72886}"/>
          </ac:spMkLst>
        </pc:spChg>
        <pc:picChg chg="add mod">
          <ac:chgData name="Braidan Duffy" userId="8ec18d3d-6fdf-489b-8ea9-501a0a9031aa" providerId="ADAL" clId="{A60C8D3E-9762-41F8-8A2B-16BF48F958F8}" dt="2023-01-27T05:15:32.021" v="13562" actId="14100"/>
          <ac:picMkLst>
            <pc:docMk/>
            <pc:sldMk cId="3490479318" sldId="318"/>
            <ac:picMk id="5" creationId="{A0CB2529-E3A3-61A0-276C-EF048258ABDA}"/>
          </ac:picMkLst>
        </pc:picChg>
        <pc:picChg chg="add mod">
          <ac:chgData name="Braidan Duffy" userId="8ec18d3d-6fdf-489b-8ea9-501a0a9031aa" providerId="ADAL" clId="{A60C8D3E-9762-41F8-8A2B-16BF48F958F8}" dt="2023-01-27T05:15:40.527" v="13565" actId="1076"/>
          <ac:picMkLst>
            <pc:docMk/>
            <pc:sldMk cId="3490479318" sldId="318"/>
            <ac:picMk id="7" creationId="{3B9BCA0E-F866-9F2A-E0D2-49C467D07DA8}"/>
          </ac:picMkLst>
        </pc:picChg>
        <pc:picChg chg="add del mod">
          <ac:chgData name="Braidan Duffy" userId="8ec18d3d-6fdf-489b-8ea9-501a0a9031aa" providerId="ADAL" clId="{A60C8D3E-9762-41F8-8A2B-16BF48F958F8}" dt="2023-01-27T05:12:02.394" v="13538" actId="478"/>
          <ac:picMkLst>
            <pc:docMk/>
            <pc:sldMk cId="3490479318" sldId="318"/>
            <ac:picMk id="3074" creationId="{AAC3991F-5684-E36E-23CC-F7052EB1EE27}"/>
          </ac:picMkLst>
        </pc:picChg>
      </pc:sldChg>
      <pc:sldChg chg="addSp modSp new mod modAnim">
        <pc:chgData name="Braidan Duffy" userId="8ec18d3d-6fdf-489b-8ea9-501a0a9031aa" providerId="ADAL" clId="{A60C8D3E-9762-41F8-8A2B-16BF48F958F8}" dt="2023-01-27T05:22:40.394" v="14237" actId="20577"/>
        <pc:sldMkLst>
          <pc:docMk/>
          <pc:sldMk cId="196158135" sldId="319"/>
        </pc:sldMkLst>
        <pc:spChg chg="mod">
          <ac:chgData name="Braidan Duffy" userId="8ec18d3d-6fdf-489b-8ea9-501a0a9031aa" providerId="ADAL" clId="{A60C8D3E-9762-41F8-8A2B-16BF48F958F8}" dt="2023-01-27T05:17:15.900" v="13593" actId="20577"/>
          <ac:spMkLst>
            <pc:docMk/>
            <pc:sldMk cId="196158135" sldId="319"/>
            <ac:spMk id="2" creationId="{417D7EF0-195F-7AF3-1DC6-FE1A0AC438B1}"/>
          </ac:spMkLst>
        </pc:spChg>
        <pc:spChg chg="mod">
          <ac:chgData name="Braidan Duffy" userId="8ec18d3d-6fdf-489b-8ea9-501a0a9031aa" providerId="ADAL" clId="{A60C8D3E-9762-41F8-8A2B-16BF48F958F8}" dt="2023-01-27T05:22:40.394" v="14237" actId="20577"/>
          <ac:spMkLst>
            <pc:docMk/>
            <pc:sldMk cId="196158135" sldId="319"/>
            <ac:spMk id="3" creationId="{87C71F5A-A508-12DA-2522-1FA433BDB3E6}"/>
          </ac:spMkLst>
        </pc:spChg>
        <pc:graphicFrameChg chg="add mod">
          <ac:chgData name="Braidan Duffy" userId="8ec18d3d-6fdf-489b-8ea9-501a0a9031aa" providerId="ADAL" clId="{A60C8D3E-9762-41F8-8A2B-16BF48F958F8}" dt="2023-01-27T05:22:07.673" v="14177" actId="14100"/>
          <ac:graphicFrameMkLst>
            <pc:docMk/>
            <pc:sldMk cId="196158135" sldId="319"/>
            <ac:graphicFrameMk id="4" creationId="{73DB045E-90B2-2810-0385-6F236F902FA9}"/>
          </ac:graphicFrameMkLst>
        </pc:graphicFrameChg>
      </pc:sldChg>
      <pc:sldChg chg="modSp new del mod">
        <pc:chgData name="Braidan Duffy" userId="8ec18d3d-6fdf-489b-8ea9-501a0a9031aa" providerId="ADAL" clId="{A60C8D3E-9762-41F8-8A2B-16BF48F958F8}" dt="2023-01-27T05:17:01.752" v="13585" actId="47"/>
        <pc:sldMkLst>
          <pc:docMk/>
          <pc:sldMk cId="2966509646" sldId="319"/>
        </pc:sldMkLst>
        <pc:spChg chg="mod">
          <ac:chgData name="Braidan Duffy" userId="8ec18d3d-6fdf-489b-8ea9-501a0a9031aa" providerId="ADAL" clId="{A60C8D3E-9762-41F8-8A2B-16BF48F958F8}" dt="2023-01-27T05:16:06.809" v="13583" actId="20577"/>
          <ac:spMkLst>
            <pc:docMk/>
            <pc:sldMk cId="2966509646" sldId="319"/>
            <ac:spMk id="2" creationId="{F4E6708B-07CA-8597-599B-A1E1BC25304F}"/>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13.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1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15.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ata17.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18.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ata20.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3.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7.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rawing7.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E22516-99F5-41E2-BC6D-C6FB0994661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0DCCF4C-A700-4D08-A27D-E6AC48EA3BDB}">
      <dgm:prSet/>
      <dgm:spPr>
        <a:solidFill>
          <a:srgbClr val="FFC000"/>
        </a:solidFill>
      </dgm:spPr>
      <dgm:t>
        <a:bodyPr/>
        <a:lstStyle/>
        <a:p>
          <a:r>
            <a:rPr lang="en-US" b="1" dirty="0">
              <a:solidFill>
                <a:schemeClr val="bg1"/>
              </a:solidFill>
            </a:rPr>
            <a:t>Safety Coordinators</a:t>
          </a:r>
          <a:r>
            <a:rPr lang="en-US" dirty="0">
              <a:solidFill>
                <a:schemeClr val="bg1"/>
              </a:solidFill>
            </a:rPr>
            <a:t> – monitoring the weather will be part of your job. </a:t>
          </a:r>
          <a:r>
            <a:rPr lang="en-US" i="1" dirty="0">
              <a:solidFill>
                <a:schemeClr val="bg1"/>
              </a:solidFill>
            </a:rPr>
            <a:t>If you don’t like it, you don’t have to go out in it!</a:t>
          </a:r>
          <a:endParaRPr lang="en-US" dirty="0">
            <a:solidFill>
              <a:schemeClr val="bg1"/>
            </a:solidFill>
          </a:endParaRPr>
        </a:p>
      </dgm:t>
    </dgm:pt>
    <dgm:pt modelId="{6703ADC7-1108-4FE2-B109-75FC54D9146E}" type="parTrans" cxnId="{23280094-056A-4C5F-8365-AAF149502625}">
      <dgm:prSet/>
      <dgm:spPr/>
      <dgm:t>
        <a:bodyPr/>
        <a:lstStyle/>
        <a:p>
          <a:endParaRPr lang="en-US"/>
        </a:p>
      </dgm:t>
    </dgm:pt>
    <dgm:pt modelId="{B96897C7-A288-419B-9C94-104175B99EC1}" type="sibTrans" cxnId="{23280094-056A-4C5F-8365-AAF149502625}">
      <dgm:prSet/>
      <dgm:spPr/>
      <dgm:t>
        <a:bodyPr/>
        <a:lstStyle/>
        <a:p>
          <a:endParaRPr lang="en-US"/>
        </a:p>
      </dgm:t>
    </dgm:pt>
    <dgm:pt modelId="{ACF4BFFC-00FB-4671-A780-3515A30D9309}" type="pres">
      <dgm:prSet presAssocID="{8CE22516-99F5-41E2-BC6D-C6FB0994661D}" presName="linearFlow" presStyleCnt="0">
        <dgm:presLayoutVars>
          <dgm:dir/>
          <dgm:resizeHandles val="exact"/>
        </dgm:presLayoutVars>
      </dgm:prSet>
      <dgm:spPr/>
    </dgm:pt>
    <dgm:pt modelId="{6A617A51-B0EF-4BAB-8C94-B63712F5937B}" type="pres">
      <dgm:prSet presAssocID="{30DCCF4C-A700-4D08-A27D-E6AC48EA3BDB}" presName="composite" presStyleCnt="0"/>
      <dgm:spPr/>
    </dgm:pt>
    <dgm:pt modelId="{A1FE9529-9220-4145-B5F8-F4B7D3406FFA}" type="pres">
      <dgm:prSet presAssocID="{30DCCF4C-A700-4D08-A27D-E6AC48EA3BDB}" presName="imgShp" presStyleLbl="fgImgPlace1" presStyleIdx="0" presStyleCnt="1" custLinFactNeighborX="-528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struction worker male with solid fill"/>
        </a:ext>
      </dgm:extLst>
    </dgm:pt>
    <dgm:pt modelId="{3DABED73-A9E9-458D-BC1B-77B244F4E976}" type="pres">
      <dgm:prSet presAssocID="{30DCCF4C-A700-4D08-A27D-E6AC48EA3BDB}" presName="txShp" presStyleLbl="node1" presStyleIdx="0" presStyleCnt="1">
        <dgm:presLayoutVars>
          <dgm:bulletEnabled val="1"/>
        </dgm:presLayoutVars>
      </dgm:prSet>
      <dgm:spPr/>
    </dgm:pt>
  </dgm:ptLst>
  <dgm:cxnLst>
    <dgm:cxn modelId="{23280094-056A-4C5F-8365-AAF149502625}" srcId="{8CE22516-99F5-41E2-BC6D-C6FB0994661D}" destId="{30DCCF4C-A700-4D08-A27D-E6AC48EA3BDB}" srcOrd="0" destOrd="0" parTransId="{6703ADC7-1108-4FE2-B109-75FC54D9146E}" sibTransId="{B96897C7-A288-419B-9C94-104175B99EC1}"/>
    <dgm:cxn modelId="{95FEAC94-B29E-4DA9-A195-D71FFC50AC94}" type="presOf" srcId="{30DCCF4C-A700-4D08-A27D-E6AC48EA3BDB}" destId="{3DABED73-A9E9-458D-BC1B-77B244F4E976}" srcOrd="0" destOrd="0" presId="urn:microsoft.com/office/officeart/2005/8/layout/vList3"/>
    <dgm:cxn modelId="{F4A75BF1-BE84-4D02-B74A-D881EE6D5346}" type="presOf" srcId="{8CE22516-99F5-41E2-BC6D-C6FB0994661D}" destId="{ACF4BFFC-00FB-4671-A780-3515A30D9309}" srcOrd="0" destOrd="0" presId="urn:microsoft.com/office/officeart/2005/8/layout/vList3"/>
    <dgm:cxn modelId="{6AFAB59D-D7EF-4BCD-9F3A-3CA1D00352AC}" type="presParOf" srcId="{ACF4BFFC-00FB-4671-A780-3515A30D9309}" destId="{6A617A51-B0EF-4BAB-8C94-B63712F5937B}" srcOrd="0" destOrd="0" presId="urn:microsoft.com/office/officeart/2005/8/layout/vList3"/>
    <dgm:cxn modelId="{4F6D15A6-8072-4DB5-ACA4-52BB00251D73}" type="presParOf" srcId="{6A617A51-B0EF-4BAB-8C94-B63712F5937B}" destId="{A1FE9529-9220-4145-B5F8-F4B7D3406FFA}" srcOrd="0" destOrd="0" presId="urn:microsoft.com/office/officeart/2005/8/layout/vList3"/>
    <dgm:cxn modelId="{F87971DE-9932-436E-A5F4-DCBA29EF594C}" type="presParOf" srcId="{6A617A51-B0EF-4BAB-8C94-B63712F5937B}" destId="{3DABED73-A9E9-458D-BC1B-77B244F4E97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812AA6-5B84-4471-88F5-4364BFF3E7DD}" type="doc">
      <dgm:prSet loTypeId="urn:microsoft.com/office/officeart/2005/8/layout/hList1" loCatId="list" qsTypeId="urn:microsoft.com/office/officeart/2005/8/quickstyle/simple1" qsCatId="simple" csTypeId="urn:microsoft.com/office/officeart/2005/8/colors/accent6_5" csCatId="accent6" phldr="1"/>
      <dgm:spPr/>
      <dgm:t>
        <a:bodyPr/>
        <a:lstStyle/>
        <a:p>
          <a:endParaRPr lang="en-US"/>
        </a:p>
      </dgm:t>
    </dgm:pt>
    <dgm:pt modelId="{2ECC9049-0AD5-4648-9AE4-07124D814DF0}">
      <dgm:prSet phldrT="[Text]" custT="1"/>
      <dgm:spPr/>
      <dgm:t>
        <a:bodyPr/>
        <a:lstStyle/>
        <a:p>
          <a:pPr>
            <a:buFont typeface="+mj-lt"/>
            <a:buAutoNum type="romanUcPeriod"/>
          </a:pPr>
          <a:r>
            <a:rPr lang="en-US" sz="1400" b="1" i="0" u="sng" dirty="0"/>
            <a:t>I. CATASTROPHIC</a:t>
          </a:r>
          <a:endParaRPr lang="en-US" sz="1400" b="1" dirty="0"/>
        </a:p>
      </dgm:t>
    </dgm:pt>
    <dgm:pt modelId="{6D4D85E5-2A64-41E3-9535-FECDB873FD10}" type="parTrans" cxnId="{4494B2B6-2DD4-4F20-9813-71A834109796}">
      <dgm:prSet/>
      <dgm:spPr/>
      <dgm:t>
        <a:bodyPr/>
        <a:lstStyle/>
        <a:p>
          <a:endParaRPr lang="en-US"/>
        </a:p>
      </dgm:t>
    </dgm:pt>
    <dgm:pt modelId="{06830F93-979B-4025-8301-4F32B973FBFA}" type="sibTrans" cxnId="{4494B2B6-2DD4-4F20-9813-71A834109796}">
      <dgm:prSet/>
      <dgm:spPr/>
      <dgm:t>
        <a:bodyPr/>
        <a:lstStyle/>
        <a:p>
          <a:endParaRPr lang="en-US"/>
        </a:p>
      </dgm:t>
    </dgm:pt>
    <dgm:pt modelId="{91F5A9EB-8BF5-46F5-94DB-E5AA67EDA2BF}">
      <dgm:prSet phldrT="[Text]" custT="1"/>
      <dgm:spPr/>
      <dgm:t>
        <a:bodyPr/>
        <a:lstStyle/>
        <a:p>
          <a:pPr>
            <a:buNone/>
          </a:pPr>
          <a:r>
            <a:rPr lang="en-US" sz="1400" b="0" i="0" dirty="0">
              <a:highlight>
                <a:srgbClr val="FFFF00"/>
              </a:highlight>
            </a:rPr>
            <a:t>Loss of the ability to accomplish the mission.  </a:t>
          </a:r>
          <a:r>
            <a:rPr lang="en-US" sz="1400" b="0" i="0" dirty="0"/>
            <a:t>Death or permanent total disability.  Loss of a mission-critical system or equipment.  Major facility damage.  Severe environmental damage.  Mission-critical security failure.  Unacceptable collateral damage.</a:t>
          </a:r>
          <a:endParaRPr lang="en-US" sz="1400" b="1" dirty="0"/>
        </a:p>
      </dgm:t>
    </dgm:pt>
    <dgm:pt modelId="{E5A6E294-393B-43FF-A9C9-E23713E86FE1}" type="parTrans" cxnId="{6011D648-E19C-447A-BCE3-CB39322E5660}">
      <dgm:prSet/>
      <dgm:spPr/>
      <dgm:t>
        <a:bodyPr/>
        <a:lstStyle/>
        <a:p>
          <a:endParaRPr lang="en-US"/>
        </a:p>
      </dgm:t>
    </dgm:pt>
    <dgm:pt modelId="{6A19BE46-3D7C-4B68-848D-2CD4D16D1652}" type="sibTrans" cxnId="{6011D648-E19C-447A-BCE3-CB39322E5660}">
      <dgm:prSet/>
      <dgm:spPr/>
      <dgm:t>
        <a:bodyPr/>
        <a:lstStyle/>
        <a:p>
          <a:endParaRPr lang="en-US"/>
        </a:p>
      </dgm:t>
    </dgm:pt>
    <dgm:pt modelId="{BACD86BE-9647-4751-87C3-2AAC9E034C67}">
      <dgm:prSet phldrT="[Text]" custT="1"/>
      <dgm:spPr/>
      <dgm:t>
        <a:bodyPr/>
        <a:lstStyle/>
        <a:p>
          <a:pPr>
            <a:buFont typeface="+mj-lt"/>
            <a:buAutoNum type="romanUcPeriod"/>
          </a:pPr>
          <a:r>
            <a:rPr lang="en-US" sz="1400" b="1" i="0" u="sng" dirty="0"/>
            <a:t>II. CRITICAL</a:t>
          </a:r>
          <a:r>
            <a:rPr lang="en-US" sz="1400" b="1" i="0" dirty="0"/>
            <a:t> </a:t>
          </a:r>
          <a:endParaRPr lang="en-US" sz="1400" b="1" dirty="0"/>
        </a:p>
      </dgm:t>
    </dgm:pt>
    <dgm:pt modelId="{21B3AEAC-00F4-4B57-8E1C-FAE09208113F}" type="parTrans" cxnId="{08C46ACA-9A0C-4843-8551-A0C50F330EFE}">
      <dgm:prSet/>
      <dgm:spPr/>
      <dgm:t>
        <a:bodyPr/>
        <a:lstStyle/>
        <a:p>
          <a:endParaRPr lang="en-US"/>
        </a:p>
      </dgm:t>
    </dgm:pt>
    <dgm:pt modelId="{BA238B37-6A2A-480D-8D9B-D9AA5AA93D70}" type="sibTrans" cxnId="{08C46ACA-9A0C-4843-8551-A0C50F330EFE}">
      <dgm:prSet/>
      <dgm:spPr/>
      <dgm:t>
        <a:bodyPr/>
        <a:lstStyle/>
        <a:p>
          <a:endParaRPr lang="en-US"/>
        </a:p>
      </dgm:t>
    </dgm:pt>
    <dgm:pt modelId="{D5C645D3-9134-44FD-9220-00E7E3A7F7FE}">
      <dgm:prSet phldrT="[Text]" custT="1"/>
      <dgm:spPr/>
      <dgm:t>
        <a:bodyPr/>
        <a:lstStyle/>
        <a:p>
          <a:pPr>
            <a:buNone/>
          </a:pPr>
          <a:r>
            <a:rPr lang="en-US" sz="1400" b="0" i="0" dirty="0"/>
            <a:t>Significantly degraded mission capability or unit readiness.  </a:t>
          </a:r>
          <a:r>
            <a:rPr lang="en-US" sz="1400" b="0" i="0" dirty="0">
              <a:highlight>
                <a:srgbClr val="FFFF00"/>
              </a:highlight>
            </a:rPr>
            <a:t>Permanent partial disability or severe injury or illness</a:t>
          </a:r>
          <a:r>
            <a:rPr lang="en-US" sz="1400" b="0" i="0" dirty="0"/>
            <a:t>.  </a:t>
          </a:r>
          <a:r>
            <a:rPr lang="en-US" sz="1400" b="0" i="0" dirty="0">
              <a:highlight>
                <a:srgbClr val="FFFF00"/>
              </a:highlight>
            </a:rPr>
            <a:t>Extensive damage</a:t>
          </a:r>
          <a:r>
            <a:rPr lang="en-US" sz="1400" b="0" i="0" dirty="0"/>
            <a:t> to equipment or systems.  Significant damage to property or the environment.  Security failure.  Significant collateral damage.  </a:t>
          </a:r>
          <a:endParaRPr lang="en-US" sz="1400" b="1" dirty="0"/>
        </a:p>
      </dgm:t>
    </dgm:pt>
    <dgm:pt modelId="{A890025E-6182-41A8-A859-D025419BB063}" type="parTrans" cxnId="{D15C02AB-D151-4997-8F04-662E7E009EAF}">
      <dgm:prSet/>
      <dgm:spPr/>
      <dgm:t>
        <a:bodyPr/>
        <a:lstStyle/>
        <a:p>
          <a:endParaRPr lang="en-US"/>
        </a:p>
      </dgm:t>
    </dgm:pt>
    <dgm:pt modelId="{DBF52F78-8661-467D-898C-9DF83C44238B}" type="sibTrans" cxnId="{D15C02AB-D151-4997-8F04-662E7E009EAF}">
      <dgm:prSet/>
      <dgm:spPr/>
      <dgm:t>
        <a:bodyPr/>
        <a:lstStyle/>
        <a:p>
          <a:endParaRPr lang="en-US"/>
        </a:p>
      </dgm:t>
    </dgm:pt>
    <dgm:pt modelId="{E4405E58-AFA8-467A-9E47-08BDA698F40B}">
      <dgm:prSet phldrT="[Text]" custT="1"/>
      <dgm:spPr/>
      <dgm:t>
        <a:bodyPr/>
        <a:lstStyle/>
        <a:p>
          <a:pPr>
            <a:buFont typeface="+mj-lt"/>
            <a:buAutoNum type="romanUcPeriod"/>
          </a:pPr>
          <a:r>
            <a:rPr lang="en-US" sz="1400" b="1" i="0" u="sng" dirty="0"/>
            <a:t>III. MODERATE</a:t>
          </a:r>
          <a:r>
            <a:rPr lang="en-US" sz="1400" b="1" i="0" dirty="0"/>
            <a:t> </a:t>
          </a:r>
          <a:endParaRPr lang="en-US" sz="1400" b="1" dirty="0"/>
        </a:p>
      </dgm:t>
    </dgm:pt>
    <dgm:pt modelId="{2F1D8F06-4AB1-42CF-81A4-11188003DE05}" type="parTrans" cxnId="{A648EC26-16C8-4F35-85F7-5FA12DDA8073}">
      <dgm:prSet/>
      <dgm:spPr/>
      <dgm:t>
        <a:bodyPr/>
        <a:lstStyle/>
        <a:p>
          <a:endParaRPr lang="en-US"/>
        </a:p>
      </dgm:t>
    </dgm:pt>
    <dgm:pt modelId="{B03BEDAD-CD20-47CC-888A-90580F6BD0AD}" type="sibTrans" cxnId="{A648EC26-16C8-4F35-85F7-5FA12DDA8073}">
      <dgm:prSet/>
      <dgm:spPr/>
      <dgm:t>
        <a:bodyPr/>
        <a:lstStyle/>
        <a:p>
          <a:endParaRPr lang="en-US"/>
        </a:p>
      </dgm:t>
    </dgm:pt>
    <dgm:pt modelId="{A932AF0A-15A8-4FB7-BA5E-B2A5510D4C43}">
      <dgm:prSet phldrT="[Text]" custT="1"/>
      <dgm:spPr/>
      <dgm:t>
        <a:bodyPr/>
        <a:lstStyle/>
        <a:p>
          <a:pPr>
            <a:buFont typeface="+mj-lt"/>
            <a:buNone/>
          </a:pPr>
          <a:r>
            <a:rPr lang="en-US" sz="1400" b="0" i="0" dirty="0"/>
            <a:t>Degraded mission capability or unit readiness.  </a:t>
          </a:r>
          <a:r>
            <a:rPr lang="en-US" sz="1400" b="0" i="0" dirty="0">
              <a:highlight>
                <a:srgbClr val="FFFF00"/>
              </a:highlight>
            </a:rPr>
            <a:t>Minor damage to equipment, systems, property</a:t>
          </a:r>
          <a:r>
            <a:rPr lang="en-US" sz="1400" b="0" i="0" dirty="0"/>
            <a:t>, or the environment.  </a:t>
          </a:r>
          <a:r>
            <a:rPr lang="en-US" sz="1400" b="0" i="0" dirty="0">
              <a:highlight>
                <a:srgbClr val="FFFF00"/>
              </a:highlight>
            </a:rPr>
            <a:t>Minor injury or illness. </a:t>
          </a:r>
          <a:endParaRPr lang="en-US" sz="1400" b="1" dirty="0">
            <a:highlight>
              <a:srgbClr val="FFFF00"/>
            </a:highlight>
          </a:endParaRPr>
        </a:p>
      </dgm:t>
    </dgm:pt>
    <dgm:pt modelId="{E967FDB7-06F1-4D24-A5E9-83650BD109D2}" type="parTrans" cxnId="{493E87C4-EFC9-4E98-A06F-6D5F206699B5}">
      <dgm:prSet/>
      <dgm:spPr/>
      <dgm:t>
        <a:bodyPr/>
        <a:lstStyle/>
        <a:p>
          <a:endParaRPr lang="en-US"/>
        </a:p>
      </dgm:t>
    </dgm:pt>
    <dgm:pt modelId="{11C72438-63AC-47BF-9E9E-24515406C5EF}" type="sibTrans" cxnId="{493E87C4-EFC9-4E98-A06F-6D5F206699B5}">
      <dgm:prSet/>
      <dgm:spPr/>
      <dgm:t>
        <a:bodyPr/>
        <a:lstStyle/>
        <a:p>
          <a:endParaRPr lang="en-US"/>
        </a:p>
      </dgm:t>
    </dgm:pt>
    <dgm:pt modelId="{A16BB7F4-E9B8-4987-A2FE-C403A4A42154}">
      <dgm:prSet phldrT="[Text]" custT="1"/>
      <dgm:spPr/>
      <dgm:t>
        <a:bodyPr/>
        <a:lstStyle/>
        <a:p>
          <a:r>
            <a:rPr lang="en-US" sz="1400" b="1" i="0" u="sng" dirty="0"/>
            <a:t>IV. NEGLIGIBLE</a:t>
          </a:r>
          <a:endParaRPr lang="en-US" sz="1400" b="1" dirty="0"/>
        </a:p>
      </dgm:t>
    </dgm:pt>
    <dgm:pt modelId="{B554BCD5-6260-4101-848E-79ECE4B31D49}" type="parTrans" cxnId="{8DFF9AAC-CD8E-4A6B-960F-F2B3A91D9E17}">
      <dgm:prSet/>
      <dgm:spPr/>
      <dgm:t>
        <a:bodyPr/>
        <a:lstStyle/>
        <a:p>
          <a:endParaRPr lang="en-US"/>
        </a:p>
      </dgm:t>
    </dgm:pt>
    <dgm:pt modelId="{62DDFD6C-5936-447E-9BC6-E915F5C15D26}" type="sibTrans" cxnId="{8DFF9AAC-CD8E-4A6B-960F-F2B3A91D9E17}">
      <dgm:prSet/>
      <dgm:spPr/>
      <dgm:t>
        <a:bodyPr/>
        <a:lstStyle/>
        <a:p>
          <a:endParaRPr lang="en-US"/>
        </a:p>
      </dgm:t>
    </dgm:pt>
    <dgm:pt modelId="{17ACAF6B-0515-4D33-924E-D9717A657E0B}">
      <dgm:prSet phldrT="[Text]" custT="1"/>
      <dgm:spPr/>
      <dgm:t>
        <a:bodyPr/>
        <a:lstStyle/>
        <a:p>
          <a:pPr>
            <a:buNone/>
          </a:pPr>
          <a:r>
            <a:rPr lang="en-US" sz="1400" b="0" i="0" dirty="0"/>
            <a:t>Little or no adverse impact on mission capability or unit readiness.  </a:t>
          </a:r>
          <a:r>
            <a:rPr lang="en-US" sz="1400" b="0" i="0" dirty="0">
              <a:highlight>
                <a:srgbClr val="FFFF00"/>
              </a:highlight>
            </a:rPr>
            <a:t>Minimal threat to personnel, safety, or health.  Slight equipment or systems damage</a:t>
          </a:r>
          <a:r>
            <a:rPr lang="en-US" sz="1400" b="0" i="0" dirty="0"/>
            <a:t>, but fully functional and serviceable.  Little or no property or environmental damage.</a:t>
          </a:r>
          <a:endParaRPr lang="en-US" sz="1400" b="1" dirty="0"/>
        </a:p>
      </dgm:t>
    </dgm:pt>
    <dgm:pt modelId="{8E5D5A54-1F61-4B71-9621-1872CC3825B2}" type="parTrans" cxnId="{8B59104F-E47C-49E5-B333-1FAA1DF9005A}">
      <dgm:prSet/>
      <dgm:spPr/>
      <dgm:t>
        <a:bodyPr/>
        <a:lstStyle/>
        <a:p>
          <a:endParaRPr lang="en-US"/>
        </a:p>
      </dgm:t>
    </dgm:pt>
    <dgm:pt modelId="{F3C4F87B-3EA5-46FD-A45D-13AB81B92525}" type="sibTrans" cxnId="{8B59104F-E47C-49E5-B333-1FAA1DF9005A}">
      <dgm:prSet/>
      <dgm:spPr/>
      <dgm:t>
        <a:bodyPr/>
        <a:lstStyle/>
        <a:p>
          <a:endParaRPr lang="en-US"/>
        </a:p>
      </dgm:t>
    </dgm:pt>
    <dgm:pt modelId="{5B7DA845-6332-4D10-BAD0-FB424695F05E}" type="pres">
      <dgm:prSet presAssocID="{55812AA6-5B84-4471-88F5-4364BFF3E7DD}" presName="Name0" presStyleCnt="0">
        <dgm:presLayoutVars>
          <dgm:dir/>
          <dgm:animLvl val="lvl"/>
          <dgm:resizeHandles val="exact"/>
        </dgm:presLayoutVars>
      </dgm:prSet>
      <dgm:spPr/>
    </dgm:pt>
    <dgm:pt modelId="{72F934BC-D249-4EEF-842E-219FC571A862}" type="pres">
      <dgm:prSet presAssocID="{2ECC9049-0AD5-4648-9AE4-07124D814DF0}" presName="composite" presStyleCnt="0"/>
      <dgm:spPr/>
    </dgm:pt>
    <dgm:pt modelId="{0E3C1CFF-B084-4F69-9E32-284F08A0AB06}" type="pres">
      <dgm:prSet presAssocID="{2ECC9049-0AD5-4648-9AE4-07124D814DF0}" presName="parTx" presStyleLbl="alignNode1" presStyleIdx="0" presStyleCnt="4">
        <dgm:presLayoutVars>
          <dgm:chMax val="0"/>
          <dgm:chPref val="0"/>
          <dgm:bulletEnabled val="1"/>
        </dgm:presLayoutVars>
      </dgm:prSet>
      <dgm:spPr/>
    </dgm:pt>
    <dgm:pt modelId="{C6441EBA-EAD1-404E-81A0-B8F1FCE26B70}" type="pres">
      <dgm:prSet presAssocID="{2ECC9049-0AD5-4648-9AE4-07124D814DF0}" presName="desTx" presStyleLbl="alignAccFollowNode1" presStyleIdx="0" presStyleCnt="4">
        <dgm:presLayoutVars>
          <dgm:bulletEnabled val="1"/>
        </dgm:presLayoutVars>
      </dgm:prSet>
      <dgm:spPr/>
    </dgm:pt>
    <dgm:pt modelId="{DD000561-4111-480B-A8B0-1ABFCDE3CD9A}" type="pres">
      <dgm:prSet presAssocID="{06830F93-979B-4025-8301-4F32B973FBFA}" presName="space" presStyleCnt="0"/>
      <dgm:spPr/>
    </dgm:pt>
    <dgm:pt modelId="{F973761B-9937-4E47-B79D-CE8892BFE234}" type="pres">
      <dgm:prSet presAssocID="{BACD86BE-9647-4751-87C3-2AAC9E034C67}" presName="composite" presStyleCnt="0"/>
      <dgm:spPr/>
    </dgm:pt>
    <dgm:pt modelId="{60B6DB0B-DE96-4836-A59D-43CFC0A9E022}" type="pres">
      <dgm:prSet presAssocID="{BACD86BE-9647-4751-87C3-2AAC9E034C67}" presName="parTx" presStyleLbl="alignNode1" presStyleIdx="1" presStyleCnt="4">
        <dgm:presLayoutVars>
          <dgm:chMax val="0"/>
          <dgm:chPref val="0"/>
          <dgm:bulletEnabled val="1"/>
        </dgm:presLayoutVars>
      </dgm:prSet>
      <dgm:spPr/>
    </dgm:pt>
    <dgm:pt modelId="{472E6CC7-6B64-4280-9370-A6882610599A}" type="pres">
      <dgm:prSet presAssocID="{BACD86BE-9647-4751-87C3-2AAC9E034C67}" presName="desTx" presStyleLbl="alignAccFollowNode1" presStyleIdx="1" presStyleCnt="4">
        <dgm:presLayoutVars>
          <dgm:bulletEnabled val="1"/>
        </dgm:presLayoutVars>
      </dgm:prSet>
      <dgm:spPr/>
    </dgm:pt>
    <dgm:pt modelId="{ECCBFA7A-9EBA-4895-BE64-9B399D9BDD25}" type="pres">
      <dgm:prSet presAssocID="{BA238B37-6A2A-480D-8D9B-D9AA5AA93D70}" presName="space" presStyleCnt="0"/>
      <dgm:spPr/>
    </dgm:pt>
    <dgm:pt modelId="{09F86010-3447-4DE2-AF0B-6958F138694F}" type="pres">
      <dgm:prSet presAssocID="{E4405E58-AFA8-467A-9E47-08BDA698F40B}" presName="composite" presStyleCnt="0"/>
      <dgm:spPr/>
    </dgm:pt>
    <dgm:pt modelId="{58BEBE8F-D14E-445A-A05D-0728422FCD23}" type="pres">
      <dgm:prSet presAssocID="{E4405E58-AFA8-467A-9E47-08BDA698F40B}" presName="parTx" presStyleLbl="alignNode1" presStyleIdx="2" presStyleCnt="4">
        <dgm:presLayoutVars>
          <dgm:chMax val="0"/>
          <dgm:chPref val="0"/>
          <dgm:bulletEnabled val="1"/>
        </dgm:presLayoutVars>
      </dgm:prSet>
      <dgm:spPr/>
    </dgm:pt>
    <dgm:pt modelId="{6B59DEF1-0A3C-4273-BE2D-EDF8CDDD05F3}" type="pres">
      <dgm:prSet presAssocID="{E4405E58-AFA8-467A-9E47-08BDA698F40B}" presName="desTx" presStyleLbl="alignAccFollowNode1" presStyleIdx="2" presStyleCnt="4">
        <dgm:presLayoutVars>
          <dgm:bulletEnabled val="1"/>
        </dgm:presLayoutVars>
      </dgm:prSet>
      <dgm:spPr/>
    </dgm:pt>
    <dgm:pt modelId="{C1838655-CF7C-4433-8D53-1916CDD1DD3A}" type="pres">
      <dgm:prSet presAssocID="{B03BEDAD-CD20-47CC-888A-90580F6BD0AD}" presName="space" presStyleCnt="0"/>
      <dgm:spPr/>
    </dgm:pt>
    <dgm:pt modelId="{508EB03B-379A-4A7F-8276-6C5198A13C02}" type="pres">
      <dgm:prSet presAssocID="{A16BB7F4-E9B8-4987-A2FE-C403A4A42154}" presName="composite" presStyleCnt="0"/>
      <dgm:spPr/>
    </dgm:pt>
    <dgm:pt modelId="{960D44CE-2294-49D0-B337-73D7A579FB39}" type="pres">
      <dgm:prSet presAssocID="{A16BB7F4-E9B8-4987-A2FE-C403A4A42154}" presName="parTx" presStyleLbl="alignNode1" presStyleIdx="3" presStyleCnt="4" custLinFactNeighborX="166">
        <dgm:presLayoutVars>
          <dgm:chMax val="0"/>
          <dgm:chPref val="0"/>
          <dgm:bulletEnabled val="1"/>
        </dgm:presLayoutVars>
      </dgm:prSet>
      <dgm:spPr/>
    </dgm:pt>
    <dgm:pt modelId="{C47635B2-A08E-400E-871C-9B2A892E2519}" type="pres">
      <dgm:prSet presAssocID="{A16BB7F4-E9B8-4987-A2FE-C403A4A42154}" presName="desTx" presStyleLbl="alignAccFollowNode1" presStyleIdx="3" presStyleCnt="4">
        <dgm:presLayoutVars>
          <dgm:bulletEnabled val="1"/>
        </dgm:presLayoutVars>
      </dgm:prSet>
      <dgm:spPr/>
    </dgm:pt>
  </dgm:ptLst>
  <dgm:cxnLst>
    <dgm:cxn modelId="{9AC1CD11-F122-415D-92C9-3E5D152855C1}" type="presOf" srcId="{E4405E58-AFA8-467A-9E47-08BDA698F40B}" destId="{58BEBE8F-D14E-445A-A05D-0728422FCD23}" srcOrd="0" destOrd="0" presId="urn:microsoft.com/office/officeart/2005/8/layout/hList1"/>
    <dgm:cxn modelId="{15772F21-6076-458A-B85D-5223321A9663}" type="presOf" srcId="{A16BB7F4-E9B8-4987-A2FE-C403A4A42154}" destId="{960D44CE-2294-49D0-B337-73D7A579FB39}" srcOrd="0" destOrd="0" presId="urn:microsoft.com/office/officeart/2005/8/layout/hList1"/>
    <dgm:cxn modelId="{A648EC26-16C8-4F35-85F7-5FA12DDA8073}" srcId="{55812AA6-5B84-4471-88F5-4364BFF3E7DD}" destId="{E4405E58-AFA8-467A-9E47-08BDA698F40B}" srcOrd="2" destOrd="0" parTransId="{2F1D8F06-4AB1-42CF-81A4-11188003DE05}" sibTransId="{B03BEDAD-CD20-47CC-888A-90580F6BD0AD}"/>
    <dgm:cxn modelId="{6011D648-E19C-447A-BCE3-CB39322E5660}" srcId="{2ECC9049-0AD5-4648-9AE4-07124D814DF0}" destId="{91F5A9EB-8BF5-46F5-94DB-E5AA67EDA2BF}" srcOrd="0" destOrd="0" parTransId="{E5A6E294-393B-43FF-A9C9-E23713E86FE1}" sibTransId="{6A19BE46-3D7C-4B68-848D-2CD4D16D1652}"/>
    <dgm:cxn modelId="{DF61E148-F593-48A9-A2E7-561F93864FD1}" type="presOf" srcId="{17ACAF6B-0515-4D33-924E-D9717A657E0B}" destId="{C47635B2-A08E-400E-871C-9B2A892E2519}" srcOrd="0" destOrd="0" presId="urn:microsoft.com/office/officeart/2005/8/layout/hList1"/>
    <dgm:cxn modelId="{8B59104F-E47C-49E5-B333-1FAA1DF9005A}" srcId="{A16BB7F4-E9B8-4987-A2FE-C403A4A42154}" destId="{17ACAF6B-0515-4D33-924E-D9717A657E0B}" srcOrd="0" destOrd="0" parTransId="{8E5D5A54-1F61-4B71-9621-1872CC3825B2}" sibTransId="{F3C4F87B-3EA5-46FD-A45D-13AB81B92525}"/>
    <dgm:cxn modelId="{6BDF287B-31CF-48A9-BC21-B62E8F4B88F3}" type="presOf" srcId="{55812AA6-5B84-4471-88F5-4364BFF3E7DD}" destId="{5B7DA845-6332-4D10-BAD0-FB424695F05E}" srcOrd="0" destOrd="0" presId="urn:microsoft.com/office/officeart/2005/8/layout/hList1"/>
    <dgm:cxn modelId="{346BA5A6-1C80-40F8-9C16-3F407D217980}" type="presOf" srcId="{A932AF0A-15A8-4FB7-BA5E-B2A5510D4C43}" destId="{6B59DEF1-0A3C-4273-BE2D-EDF8CDDD05F3}" srcOrd="0" destOrd="0" presId="urn:microsoft.com/office/officeart/2005/8/layout/hList1"/>
    <dgm:cxn modelId="{D15C02AB-D151-4997-8F04-662E7E009EAF}" srcId="{BACD86BE-9647-4751-87C3-2AAC9E034C67}" destId="{D5C645D3-9134-44FD-9220-00E7E3A7F7FE}" srcOrd="0" destOrd="0" parTransId="{A890025E-6182-41A8-A859-D025419BB063}" sibTransId="{DBF52F78-8661-467D-898C-9DF83C44238B}"/>
    <dgm:cxn modelId="{8DFF9AAC-CD8E-4A6B-960F-F2B3A91D9E17}" srcId="{55812AA6-5B84-4471-88F5-4364BFF3E7DD}" destId="{A16BB7F4-E9B8-4987-A2FE-C403A4A42154}" srcOrd="3" destOrd="0" parTransId="{B554BCD5-6260-4101-848E-79ECE4B31D49}" sibTransId="{62DDFD6C-5936-447E-9BC6-E915F5C15D26}"/>
    <dgm:cxn modelId="{4D7F36B2-C478-497C-AB98-F1F7D2E65DA0}" type="presOf" srcId="{BACD86BE-9647-4751-87C3-2AAC9E034C67}" destId="{60B6DB0B-DE96-4836-A59D-43CFC0A9E022}" srcOrd="0" destOrd="0" presId="urn:microsoft.com/office/officeart/2005/8/layout/hList1"/>
    <dgm:cxn modelId="{4494B2B6-2DD4-4F20-9813-71A834109796}" srcId="{55812AA6-5B84-4471-88F5-4364BFF3E7DD}" destId="{2ECC9049-0AD5-4648-9AE4-07124D814DF0}" srcOrd="0" destOrd="0" parTransId="{6D4D85E5-2A64-41E3-9535-FECDB873FD10}" sibTransId="{06830F93-979B-4025-8301-4F32B973FBFA}"/>
    <dgm:cxn modelId="{493E87C4-EFC9-4E98-A06F-6D5F206699B5}" srcId="{E4405E58-AFA8-467A-9E47-08BDA698F40B}" destId="{A932AF0A-15A8-4FB7-BA5E-B2A5510D4C43}" srcOrd="0" destOrd="0" parTransId="{E967FDB7-06F1-4D24-A5E9-83650BD109D2}" sibTransId="{11C72438-63AC-47BF-9E9E-24515406C5EF}"/>
    <dgm:cxn modelId="{08C46ACA-9A0C-4843-8551-A0C50F330EFE}" srcId="{55812AA6-5B84-4471-88F5-4364BFF3E7DD}" destId="{BACD86BE-9647-4751-87C3-2AAC9E034C67}" srcOrd="1" destOrd="0" parTransId="{21B3AEAC-00F4-4B57-8E1C-FAE09208113F}" sibTransId="{BA238B37-6A2A-480D-8D9B-D9AA5AA93D70}"/>
    <dgm:cxn modelId="{BB16C0D7-61A6-4127-9E25-00E5964A7F06}" type="presOf" srcId="{91F5A9EB-8BF5-46F5-94DB-E5AA67EDA2BF}" destId="{C6441EBA-EAD1-404E-81A0-B8F1FCE26B70}" srcOrd="0" destOrd="0" presId="urn:microsoft.com/office/officeart/2005/8/layout/hList1"/>
    <dgm:cxn modelId="{1BB886E7-FD22-4F47-9468-0E986DA9BEF4}" type="presOf" srcId="{D5C645D3-9134-44FD-9220-00E7E3A7F7FE}" destId="{472E6CC7-6B64-4280-9370-A6882610599A}" srcOrd="0" destOrd="0" presId="urn:microsoft.com/office/officeart/2005/8/layout/hList1"/>
    <dgm:cxn modelId="{DE17A0EB-CFBA-420F-BEF1-7818A37CF740}" type="presOf" srcId="{2ECC9049-0AD5-4648-9AE4-07124D814DF0}" destId="{0E3C1CFF-B084-4F69-9E32-284F08A0AB06}" srcOrd="0" destOrd="0" presId="urn:microsoft.com/office/officeart/2005/8/layout/hList1"/>
    <dgm:cxn modelId="{76C52230-485E-40F9-B7C9-AAA4691ADA4D}" type="presParOf" srcId="{5B7DA845-6332-4D10-BAD0-FB424695F05E}" destId="{72F934BC-D249-4EEF-842E-219FC571A862}" srcOrd="0" destOrd="0" presId="urn:microsoft.com/office/officeart/2005/8/layout/hList1"/>
    <dgm:cxn modelId="{9DF50100-5065-49C3-AF5A-E7FD9CFD8114}" type="presParOf" srcId="{72F934BC-D249-4EEF-842E-219FC571A862}" destId="{0E3C1CFF-B084-4F69-9E32-284F08A0AB06}" srcOrd="0" destOrd="0" presId="urn:microsoft.com/office/officeart/2005/8/layout/hList1"/>
    <dgm:cxn modelId="{8B5BEEF2-52DD-4114-B5B2-94BF4AF5DA04}" type="presParOf" srcId="{72F934BC-D249-4EEF-842E-219FC571A862}" destId="{C6441EBA-EAD1-404E-81A0-B8F1FCE26B70}" srcOrd="1" destOrd="0" presId="urn:microsoft.com/office/officeart/2005/8/layout/hList1"/>
    <dgm:cxn modelId="{71730231-5A12-4FA2-B9A3-D9A22AFD5768}" type="presParOf" srcId="{5B7DA845-6332-4D10-BAD0-FB424695F05E}" destId="{DD000561-4111-480B-A8B0-1ABFCDE3CD9A}" srcOrd="1" destOrd="0" presId="urn:microsoft.com/office/officeart/2005/8/layout/hList1"/>
    <dgm:cxn modelId="{4AAFEFAE-8E50-4704-90A6-CABF7B58C03A}" type="presParOf" srcId="{5B7DA845-6332-4D10-BAD0-FB424695F05E}" destId="{F973761B-9937-4E47-B79D-CE8892BFE234}" srcOrd="2" destOrd="0" presId="urn:microsoft.com/office/officeart/2005/8/layout/hList1"/>
    <dgm:cxn modelId="{257CA094-589A-42EE-8BFB-FCDE5BD6E8A4}" type="presParOf" srcId="{F973761B-9937-4E47-B79D-CE8892BFE234}" destId="{60B6DB0B-DE96-4836-A59D-43CFC0A9E022}" srcOrd="0" destOrd="0" presId="urn:microsoft.com/office/officeart/2005/8/layout/hList1"/>
    <dgm:cxn modelId="{579ABB91-0072-4DC2-90C4-B69D81E18B17}" type="presParOf" srcId="{F973761B-9937-4E47-B79D-CE8892BFE234}" destId="{472E6CC7-6B64-4280-9370-A6882610599A}" srcOrd="1" destOrd="0" presId="urn:microsoft.com/office/officeart/2005/8/layout/hList1"/>
    <dgm:cxn modelId="{8870AF6B-3690-4DB3-9A26-E4988052E66E}" type="presParOf" srcId="{5B7DA845-6332-4D10-BAD0-FB424695F05E}" destId="{ECCBFA7A-9EBA-4895-BE64-9B399D9BDD25}" srcOrd="3" destOrd="0" presId="urn:microsoft.com/office/officeart/2005/8/layout/hList1"/>
    <dgm:cxn modelId="{873F296A-FEF3-42CE-B61C-A619F63303B7}" type="presParOf" srcId="{5B7DA845-6332-4D10-BAD0-FB424695F05E}" destId="{09F86010-3447-4DE2-AF0B-6958F138694F}" srcOrd="4" destOrd="0" presId="urn:microsoft.com/office/officeart/2005/8/layout/hList1"/>
    <dgm:cxn modelId="{DFCB3F40-8E2A-40E5-B5F6-7CA0C8A4B731}" type="presParOf" srcId="{09F86010-3447-4DE2-AF0B-6958F138694F}" destId="{58BEBE8F-D14E-445A-A05D-0728422FCD23}" srcOrd="0" destOrd="0" presId="urn:microsoft.com/office/officeart/2005/8/layout/hList1"/>
    <dgm:cxn modelId="{C3CB5315-DFBC-435E-8108-1158E0597ABB}" type="presParOf" srcId="{09F86010-3447-4DE2-AF0B-6958F138694F}" destId="{6B59DEF1-0A3C-4273-BE2D-EDF8CDDD05F3}" srcOrd="1" destOrd="0" presId="urn:microsoft.com/office/officeart/2005/8/layout/hList1"/>
    <dgm:cxn modelId="{E88C6558-E867-4C06-8B47-A7A29A466B83}" type="presParOf" srcId="{5B7DA845-6332-4D10-BAD0-FB424695F05E}" destId="{C1838655-CF7C-4433-8D53-1916CDD1DD3A}" srcOrd="5" destOrd="0" presId="urn:microsoft.com/office/officeart/2005/8/layout/hList1"/>
    <dgm:cxn modelId="{35F8A6BB-D5E2-4E64-83F0-023F1D04093C}" type="presParOf" srcId="{5B7DA845-6332-4D10-BAD0-FB424695F05E}" destId="{508EB03B-379A-4A7F-8276-6C5198A13C02}" srcOrd="6" destOrd="0" presId="urn:microsoft.com/office/officeart/2005/8/layout/hList1"/>
    <dgm:cxn modelId="{27B76643-9041-442F-9B09-5A92FDB3E8CB}" type="presParOf" srcId="{508EB03B-379A-4A7F-8276-6C5198A13C02}" destId="{960D44CE-2294-49D0-B337-73D7A579FB39}" srcOrd="0" destOrd="0" presId="urn:microsoft.com/office/officeart/2005/8/layout/hList1"/>
    <dgm:cxn modelId="{EB56CE6E-5A76-44DB-A917-31230E5BABB7}" type="presParOf" srcId="{508EB03B-379A-4A7F-8276-6C5198A13C02}" destId="{C47635B2-A08E-400E-871C-9B2A892E251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812AA6-5B84-4471-88F5-4364BFF3E7DD}" type="doc">
      <dgm:prSet loTypeId="urn:microsoft.com/office/officeart/2005/8/layout/hList1" loCatId="list" qsTypeId="urn:microsoft.com/office/officeart/2005/8/quickstyle/simple1" qsCatId="simple" csTypeId="urn:microsoft.com/office/officeart/2005/8/colors/accent3_5" csCatId="accent3" phldr="1"/>
      <dgm:spPr/>
      <dgm:t>
        <a:bodyPr/>
        <a:lstStyle/>
        <a:p>
          <a:endParaRPr lang="en-US"/>
        </a:p>
      </dgm:t>
    </dgm:pt>
    <dgm:pt modelId="{2ECC9049-0AD5-4648-9AE4-07124D814DF0}">
      <dgm:prSet phldrT="[Text]" custT="1"/>
      <dgm:spPr/>
      <dgm:t>
        <a:bodyPr/>
        <a:lstStyle/>
        <a:p>
          <a:pPr>
            <a:buFont typeface="+mj-lt"/>
            <a:buAutoNum type="romanUcPeriod"/>
          </a:pPr>
          <a:r>
            <a:rPr lang="en-US" sz="1400" b="1" i="0" u="sng" dirty="0"/>
            <a:t>A. Frequent</a:t>
          </a:r>
          <a:endParaRPr lang="en-US" sz="1400" b="1" dirty="0"/>
        </a:p>
      </dgm:t>
    </dgm:pt>
    <dgm:pt modelId="{6D4D85E5-2A64-41E3-9535-FECDB873FD10}" type="parTrans" cxnId="{4494B2B6-2DD4-4F20-9813-71A834109796}">
      <dgm:prSet/>
      <dgm:spPr/>
      <dgm:t>
        <a:bodyPr/>
        <a:lstStyle/>
        <a:p>
          <a:endParaRPr lang="en-US"/>
        </a:p>
      </dgm:t>
    </dgm:pt>
    <dgm:pt modelId="{06830F93-979B-4025-8301-4F32B973FBFA}" type="sibTrans" cxnId="{4494B2B6-2DD4-4F20-9813-71A834109796}">
      <dgm:prSet/>
      <dgm:spPr/>
      <dgm:t>
        <a:bodyPr/>
        <a:lstStyle/>
        <a:p>
          <a:endParaRPr lang="en-US"/>
        </a:p>
      </dgm:t>
    </dgm:pt>
    <dgm:pt modelId="{91F5A9EB-8BF5-46F5-94DB-E5AA67EDA2BF}">
      <dgm:prSet phldrT="[Text]" custT="1"/>
      <dgm:spPr/>
      <dgm:t>
        <a:bodyPr/>
        <a:lstStyle/>
        <a:p>
          <a:pPr>
            <a:buNone/>
          </a:pPr>
          <a:r>
            <a:rPr lang="en-US" sz="1400" b="0" i="0" dirty="0"/>
            <a:t>Frequent to occur. </a:t>
          </a:r>
          <a:r>
            <a:rPr lang="en-US" sz="1400" b="0" i="0" dirty="0">
              <a:highlight>
                <a:srgbClr val="FFFF00"/>
              </a:highlight>
            </a:rPr>
            <a:t>Continuously experienced to an individual item or person</a:t>
          </a:r>
          <a:r>
            <a:rPr lang="en-US" sz="1400" b="0" i="0" dirty="0"/>
            <a:t>;  or continuously over a service life for an inventory of items or group.  </a:t>
          </a:r>
          <a:endParaRPr lang="en-US" sz="1400" b="1" dirty="0"/>
        </a:p>
      </dgm:t>
    </dgm:pt>
    <dgm:pt modelId="{E5A6E294-393B-43FF-A9C9-E23713E86FE1}" type="parTrans" cxnId="{6011D648-E19C-447A-BCE3-CB39322E5660}">
      <dgm:prSet/>
      <dgm:spPr/>
      <dgm:t>
        <a:bodyPr/>
        <a:lstStyle/>
        <a:p>
          <a:endParaRPr lang="en-US"/>
        </a:p>
      </dgm:t>
    </dgm:pt>
    <dgm:pt modelId="{6A19BE46-3D7C-4B68-848D-2CD4D16D1652}" type="sibTrans" cxnId="{6011D648-E19C-447A-BCE3-CB39322E5660}">
      <dgm:prSet/>
      <dgm:spPr/>
      <dgm:t>
        <a:bodyPr/>
        <a:lstStyle/>
        <a:p>
          <a:endParaRPr lang="en-US"/>
        </a:p>
      </dgm:t>
    </dgm:pt>
    <dgm:pt modelId="{BACD86BE-9647-4751-87C3-2AAC9E034C67}">
      <dgm:prSet phldrT="[Text]" custT="1"/>
      <dgm:spPr/>
      <dgm:t>
        <a:bodyPr/>
        <a:lstStyle/>
        <a:p>
          <a:pPr>
            <a:buFont typeface="+mj-lt"/>
            <a:buAutoNum type="romanUcPeriod"/>
          </a:pPr>
          <a:r>
            <a:rPr lang="en-US" sz="1400" b="1" i="0" u="sng" dirty="0"/>
            <a:t>B. Likely</a:t>
          </a:r>
          <a:endParaRPr lang="en-US" sz="1400" b="1" dirty="0"/>
        </a:p>
      </dgm:t>
    </dgm:pt>
    <dgm:pt modelId="{21B3AEAC-00F4-4B57-8E1C-FAE09208113F}" type="parTrans" cxnId="{08C46ACA-9A0C-4843-8551-A0C50F330EFE}">
      <dgm:prSet/>
      <dgm:spPr/>
      <dgm:t>
        <a:bodyPr/>
        <a:lstStyle/>
        <a:p>
          <a:endParaRPr lang="en-US"/>
        </a:p>
      </dgm:t>
    </dgm:pt>
    <dgm:pt modelId="{BA238B37-6A2A-480D-8D9B-D9AA5AA93D70}" type="sibTrans" cxnId="{08C46ACA-9A0C-4843-8551-A0C50F330EFE}">
      <dgm:prSet/>
      <dgm:spPr/>
      <dgm:t>
        <a:bodyPr/>
        <a:lstStyle/>
        <a:p>
          <a:endParaRPr lang="en-US"/>
        </a:p>
      </dgm:t>
    </dgm:pt>
    <dgm:pt modelId="{D5C645D3-9134-44FD-9220-00E7E3A7F7FE}">
      <dgm:prSet phldrT="[Text]" custT="1"/>
      <dgm:spPr/>
      <dgm:t>
        <a:bodyPr/>
        <a:lstStyle/>
        <a:p>
          <a:pPr>
            <a:buNone/>
          </a:pPr>
          <a:r>
            <a:rPr lang="en-US" sz="1400" b="0" i="0" dirty="0"/>
            <a:t>Likely to occur, immediately or within a short period of time.  </a:t>
          </a:r>
          <a:r>
            <a:rPr lang="en-US" sz="1400" b="0" i="0" dirty="0">
              <a:highlight>
                <a:srgbClr val="FFFF00"/>
              </a:highlight>
            </a:rPr>
            <a:t>Expected to occur frequently to an individual item or person</a:t>
          </a:r>
          <a:r>
            <a:rPr lang="en-US" sz="1400" b="0" i="0" dirty="0"/>
            <a:t>; or continuously over a service life for an inventory of items or group.</a:t>
          </a:r>
          <a:endParaRPr lang="en-US" sz="1400" b="1" dirty="0"/>
        </a:p>
      </dgm:t>
    </dgm:pt>
    <dgm:pt modelId="{A890025E-6182-41A8-A859-D025419BB063}" type="parTrans" cxnId="{D15C02AB-D151-4997-8F04-662E7E009EAF}">
      <dgm:prSet/>
      <dgm:spPr/>
      <dgm:t>
        <a:bodyPr/>
        <a:lstStyle/>
        <a:p>
          <a:endParaRPr lang="en-US"/>
        </a:p>
      </dgm:t>
    </dgm:pt>
    <dgm:pt modelId="{DBF52F78-8661-467D-898C-9DF83C44238B}" type="sibTrans" cxnId="{D15C02AB-D151-4997-8F04-662E7E009EAF}">
      <dgm:prSet/>
      <dgm:spPr/>
      <dgm:t>
        <a:bodyPr/>
        <a:lstStyle/>
        <a:p>
          <a:endParaRPr lang="en-US"/>
        </a:p>
      </dgm:t>
    </dgm:pt>
    <dgm:pt modelId="{E4405E58-AFA8-467A-9E47-08BDA698F40B}">
      <dgm:prSet phldrT="[Text]" custT="1"/>
      <dgm:spPr/>
      <dgm:t>
        <a:bodyPr/>
        <a:lstStyle/>
        <a:p>
          <a:pPr>
            <a:buFont typeface="+mj-lt"/>
            <a:buAutoNum type="romanUcPeriod"/>
          </a:pPr>
          <a:r>
            <a:rPr lang="en-US" sz="1400" b="1" i="0" u="sng" dirty="0"/>
            <a:t>C. Occasional</a:t>
          </a:r>
          <a:endParaRPr lang="en-US" sz="1400" b="1" dirty="0"/>
        </a:p>
      </dgm:t>
    </dgm:pt>
    <dgm:pt modelId="{2F1D8F06-4AB1-42CF-81A4-11188003DE05}" type="parTrans" cxnId="{A648EC26-16C8-4F35-85F7-5FA12DDA8073}">
      <dgm:prSet/>
      <dgm:spPr/>
      <dgm:t>
        <a:bodyPr/>
        <a:lstStyle/>
        <a:p>
          <a:endParaRPr lang="en-US"/>
        </a:p>
      </dgm:t>
    </dgm:pt>
    <dgm:pt modelId="{B03BEDAD-CD20-47CC-888A-90580F6BD0AD}" type="sibTrans" cxnId="{A648EC26-16C8-4F35-85F7-5FA12DDA8073}">
      <dgm:prSet/>
      <dgm:spPr/>
      <dgm:t>
        <a:bodyPr/>
        <a:lstStyle/>
        <a:p>
          <a:endParaRPr lang="en-US"/>
        </a:p>
      </dgm:t>
    </dgm:pt>
    <dgm:pt modelId="{A932AF0A-15A8-4FB7-BA5E-B2A5510D4C43}">
      <dgm:prSet phldrT="[Text]" custT="1"/>
      <dgm:spPr/>
      <dgm:t>
        <a:bodyPr/>
        <a:lstStyle/>
        <a:p>
          <a:pPr>
            <a:buFont typeface="+mj-lt"/>
            <a:buNone/>
          </a:pPr>
          <a:r>
            <a:rPr lang="en-US" sz="1400" b="0" i="0" dirty="0"/>
            <a:t>Occasionally will occur in time.  </a:t>
          </a:r>
          <a:r>
            <a:rPr lang="en-US" sz="1400" b="0" i="0" dirty="0">
              <a:highlight>
                <a:srgbClr val="FFFF00"/>
              </a:highlight>
            </a:rPr>
            <a:t>Expected to occur several times to an individual item or person</a:t>
          </a:r>
          <a:r>
            <a:rPr lang="en-US" sz="1400" b="0" i="0" dirty="0"/>
            <a:t>; or frequently over a service life for an inventory of items or group</a:t>
          </a:r>
          <a:endParaRPr lang="en-US" sz="1400" b="1" dirty="0">
            <a:highlight>
              <a:srgbClr val="FFFF00"/>
            </a:highlight>
          </a:endParaRPr>
        </a:p>
      </dgm:t>
    </dgm:pt>
    <dgm:pt modelId="{E967FDB7-06F1-4D24-A5E9-83650BD109D2}" type="parTrans" cxnId="{493E87C4-EFC9-4E98-A06F-6D5F206699B5}">
      <dgm:prSet/>
      <dgm:spPr/>
      <dgm:t>
        <a:bodyPr/>
        <a:lstStyle/>
        <a:p>
          <a:endParaRPr lang="en-US"/>
        </a:p>
      </dgm:t>
    </dgm:pt>
    <dgm:pt modelId="{11C72438-63AC-47BF-9E9E-24515406C5EF}" type="sibTrans" cxnId="{493E87C4-EFC9-4E98-A06F-6D5F206699B5}">
      <dgm:prSet/>
      <dgm:spPr/>
      <dgm:t>
        <a:bodyPr/>
        <a:lstStyle/>
        <a:p>
          <a:endParaRPr lang="en-US"/>
        </a:p>
      </dgm:t>
    </dgm:pt>
    <dgm:pt modelId="{A16BB7F4-E9B8-4987-A2FE-C403A4A42154}">
      <dgm:prSet phldrT="[Text]" custT="1"/>
      <dgm:spPr/>
      <dgm:t>
        <a:bodyPr/>
        <a:lstStyle/>
        <a:p>
          <a:r>
            <a:rPr lang="en-US" sz="1400" b="1" i="0" u="sng" dirty="0"/>
            <a:t>D. Seldom</a:t>
          </a:r>
          <a:endParaRPr lang="en-US" sz="1400" b="1" dirty="0"/>
        </a:p>
      </dgm:t>
    </dgm:pt>
    <dgm:pt modelId="{B554BCD5-6260-4101-848E-79ECE4B31D49}" type="parTrans" cxnId="{8DFF9AAC-CD8E-4A6B-960F-F2B3A91D9E17}">
      <dgm:prSet/>
      <dgm:spPr/>
      <dgm:t>
        <a:bodyPr/>
        <a:lstStyle/>
        <a:p>
          <a:endParaRPr lang="en-US"/>
        </a:p>
      </dgm:t>
    </dgm:pt>
    <dgm:pt modelId="{62DDFD6C-5936-447E-9BC6-E915F5C15D26}" type="sibTrans" cxnId="{8DFF9AAC-CD8E-4A6B-960F-F2B3A91D9E17}">
      <dgm:prSet/>
      <dgm:spPr/>
      <dgm:t>
        <a:bodyPr/>
        <a:lstStyle/>
        <a:p>
          <a:endParaRPr lang="en-US"/>
        </a:p>
      </dgm:t>
    </dgm:pt>
    <dgm:pt modelId="{17ACAF6B-0515-4D33-924E-D9717A657E0B}">
      <dgm:prSet phldrT="[Text]" custT="1"/>
      <dgm:spPr/>
      <dgm:t>
        <a:bodyPr/>
        <a:lstStyle/>
        <a:p>
          <a:pPr>
            <a:buNone/>
          </a:pPr>
          <a:r>
            <a:rPr lang="en-US" sz="1400" b="0" i="0" dirty="0"/>
            <a:t>Seldom may occur in time.  </a:t>
          </a:r>
          <a:r>
            <a:rPr lang="en-US" sz="1400" b="0" i="0" dirty="0">
              <a:highlight>
                <a:srgbClr val="FFFF00"/>
              </a:highlight>
            </a:rPr>
            <a:t>Can reasonably be expected to occur sometime to an individual item or person</a:t>
          </a:r>
          <a:r>
            <a:rPr lang="en-US" sz="1400" b="0" i="0" dirty="0"/>
            <a:t>; or several times over a service life for an inventory of items, or group. </a:t>
          </a:r>
          <a:endParaRPr lang="en-US" sz="1400" b="1" dirty="0"/>
        </a:p>
      </dgm:t>
    </dgm:pt>
    <dgm:pt modelId="{8E5D5A54-1F61-4B71-9621-1872CC3825B2}" type="parTrans" cxnId="{8B59104F-E47C-49E5-B333-1FAA1DF9005A}">
      <dgm:prSet/>
      <dgm:spPr/>
      <dgm:t>
        <a:bodyPr/>
        <a:lstStyle/>
        <a:p>
          <a:endParaRPr lang="en-US"/>
        </a:p>
      </dgm:t>
    </dgm:pt>
    <dgm:pt modelId="{F3C4F87B-3EA5-46FD-A45D-13AB81B92525}" type="sibTrans" cxnId="{8B59104F-E47C-49E5-B333-1FAA1DF9005A}">
      <dgm:prSet/>
      <dgm:spPr/>
      <dgm:t>
        <a:bodyPr/>
        <a:lstStyle/>
        <a:p>
          <a:endParaRPr lang="en-US"/>
        </a:p>
      </dgm:t>
    </dgm:pt>
    <dgm:pt modelId="{A82CE3C0-EFE2-47C9-A562-B8D8FB7D2CD9}">
      <dgm:prSet phldrT="[Text]" custT="1"/>
      <dgm:spPr/>
      <dgm:t>
        <a:bodyPr/>
        <a:lstStyle/>
        <a:p>
          <a:pPr>
            <a:buNone/>
          </a:pPr>
          <a:r>
            <a:rPr lang="en-US" sz="1400" b="1" u="sng" dirty="0"/>
            <a:t>E. Unlikely</a:t>
          </a:r>
        </a:p>
      </dgm:t>
    </dgm:pt>
    <dgm:pt modelId="{E08B27E3-1BEF-4D06-9540-3710ACBDEF6A}" type="parTrans" cxnId="{98840577-EA63-41D0-9E42-E8CEB6C1F025}">
      <dgm:prSet/>
      <dgm:spPr/>
      <dgm:t>
        <a:bodyPr/>
        <a:lstStyle/>
        <a:p>
          <a:endParaRPr lang="en-US"/>
        </a:p>
      </dgm:t>
    </dgm:pt>
    <dgm:pt modelId="{A2451940-7034-46FE-BFB7-30C74E0BD1C9}" type="sibTrans" cxnId="{98840577-EA63-41D0-9E42-E8CEB6C1F025}">
      <dgm:prSet/>
      <dgm:spPr/>
      <dgm:t>
        <a:bodyPr/>
        <a:lstStyle/>
        <a:p>
          <a:endParaRPr lang="en-US"/>
        </a:p>
      </dgm:t>
    </dgm:pt>
    <dgm:pt modelId="{C3E7A702-5EF6-499D-8D65-76023D2F65CA}">
      <dgm:prSet phldrT="[Text]" custT="1"/>
      <dgm:spPr/>
      <dgm:t>
        <a:bodyPr/>
        <a:lstStyle/>
        <a:p>
          <a:pPr>
            <a:buNone/>
          </a:pPr>
          <a:r>
            <a:rPr lang="en-US" sz="1400" b="0" i="0" dirty="0"/>
            <a:t>Unlikely it will occur in time.  </a:t>
          </a:r>
          <a:r>
            <a:rPr lang="en-US" sz="1400" b="0" i="0" dirty="0">
              <a:highlight>
                <a:srgbClr val="FFFF00"/>
              </a:highlight>
            </a:rPr>
            <a:t>Unlikely to occur</a:t>
          </a:r>
          <a:r>
            <a:rPr lang="en-US" sz="1400" b="0" i="0" dirty="0"/>
            <a:t>, but possible in the service life for an inventory of items, or group. </a:t>
          </a:r>
          <a:endParaRPr lang="en-US" sz="1400" b="1" dirty="0"/>
        </a:p>
      </dgm:t>
    </dgm:pt>
    <dgm:pt modelId="{1234DB4C-BE71-4AA2-8A43-A73FC6345AD1}" type="parTrans" cxnId="{982030A0-45EA-4CBB-A015-BE7FF7D53E70}">
      <dgm:prSet/>
      <dgm:spPr/>
      <dgm:t>
        <a:bodyPr/>
        <a:lstStyle/>
        <a:p>
          <a:endParaRPr lang="en-US"/>
        </a:p>
      </dgm:t>
    </dgm:pt>
    <dgm:pt modelId="{FFA9FB98-5FA8-48E3-9A60-2C6AC22CE477}" type="sibTrans" cxnId="{982030A0-45EA-4CBB-A015-BE7FF7D53E70}">
      <dgm:prSet/>
      <dgm:spPr/>
      <dgm:t>
        <a:bodyPr/>
        <a:lstStyle/>
        <a:p>
          <a:endParaRPr lang="en-US"/>
        </a:p>
      </dgm:t>
    </dgm:pt>
    <dgm:pt modelId="{5B7DA845-6332-4D10-BAD0-FB424695F05E}" type="pres">
      <dgm:prSet presAssocID="{55812AA6-5B84-4471-88F5-4364BFF3E7DD}" presName="Name0" presStyleCnt="0">
        <dgm:presLayoutVars>
          <dgm:dir/>
          <dgm:animLvl val="lvl"/>
          <dgm:resizeHandles val="exact"/>
        </dgm:presLayoutVars>
      </dgm:prSet>
      <dgm:spPr/>
    </dgm:pt>
    <dgm:pt modelId="{72F934BC-D249-4EEF-842E-219FC571A862}" type="pres">
      <dgm:prSet presAssocID="{2ECC9049-0AD5-4648-9AE4-07124D814DF0}" presName="composite" presStyleCnt="0"/>
      <dgm:spPr/>
    </dgm:pt>
    <dgm:pt modelId="{0E3C1CFF-B084-4F69-9E32-284F08A0AB06}" type="pres">
      <dgm:prSet presAssocID="{2ECC9049-0AD5-4648-9AE4-07124D814DF0}" presName="parTx" presStyleLbl="alignNode1" presStyleIdx="0" presStyleCnt="5">
        <dgm:presLayoutVars>
          <dgm:chMax val="0"/>
          <dgm:chPref val="0"/>
          <dgm:bulletEnabled val="1"/>
        </dgm:presLayoutVars>
      </dgm:prSet>
      <dgm:spPr/>
    </dgm:pt>
    <dgm:pt modelId="{C6441EBA-EAD1-404E-81A0-B8F1FCE26B70}" type="pres">
      <dgm:prSet presAssocID="{2ECC9049-0AD5-4648-9AE4-07124D814DF0}" presName="desTx" presStyleLbl="alignAccFollowNode1" presStyleIdx="0" presStyleCnt="5">
        <dgm:presLayoutVars>
          <dgm:bulletEnabled val="1"/>
        </dgm:presLayoutVars>
      </dgm:prSet>
      <dgm:spPr/>
    </dgm:pt>
    <dgm:pt modelId="{DD000561-4111-480B-A8B0-1ABFCDE3CD9A}" type="pres">
      <dgm:prSet presAssocID="{06830F93-979B-4025-8301-4F32B973FBFA}" presName="space" presStyleCnt="0"/>
      <dgm:spPr/>
    </dgm:pt>
    <dgm:pt modelId="{F973761B-9937-4E47-B79D-CE8892BFE234}" type="pres">
      <dgm:prSet presAssocID="{BACD86BE-9647-4751-87C3-2AAC9E034C67}" presName="composite" presStyleCnt="0"/>
      <dgm:spPr/>
    </dgm:pt>
    <dgm:pt modelId="{60B6DB0B-DE96-4836-A59D-43CFC0A9E022}" type="pres">
      <dgm:prSet presAssocID="{BACD86BE-9647-4751-87C3-2AAC9E034C67}" presName="parTx" presStyleLbl="alignNode1" presStyleIdx="1" presStyleCnt="5">
        <dgm:presLayoutVars>
          <dgm:chMax val="0"/>
          <dgm:chPref val="0"/>
          <dgm:bulletEnabled val="1"/>
        </dgm:presLayoutVars>
      </dgm:prSet>
      <dgm:spPr/>
    </dgm:pt>
    <dgm:pt modelId="{472E6CC7-6B64-4280-9370-A6882610599A}" type="pres">
      <dgm:prSet presAssocID="{BACD86BE-9647-4751-87C3-2AAC9E034C67}" presName="desTx" presStyleLbl="alignAccFollowNode1" presStyleIdx="1" presStyleCnt="5">
        <dgm:presLayoutVars>
          <dgm:bulletEnabled val="1"/>
        </dgm:presLayoutVars>
      </dgm:prSet>
      <dgm:spPr/>
    </dgm:pt>
    <dgm:pt modelId="{ECCBFA7A-9EBA-4895-BE64-9B399D9BDD25}" type="pres">
      <dgm:prSet presAssocID="{BA238B37-6A2A-480D-8D9B-D9AA5AA93D70}" presName="space" presStyleCnt="0"/>
      <dgm:spPr/>
    </dgm:pt>
    <dgm:pt modelId="{09F86010-3447-4DE2-AF0B-6958F138694F}" type="pres">
      <dgm:prSet presAssocID="{E4405E58-AFA8-467A-9E47-08BDA698F40B}" presName="composite" presStyleCnt="0"/>
      <dgm:spPr/>
    </dgm:pt>
    <dgm:pt modelId="{58BEBE8F-D14E-445A-A05D-0728422FCD23}" type="pres">
      <dgm:prSet presAssocID="{E4405E58-AFA8-467A-9E47-08BDA698F40B}" presName="parTx" presStyleLbl="alignNode1" presStyleIdx="2" presStyleCnt="5">
        <dgm:presLayoutVars>
          <dgm:chMax val="0"/>
          <dgm:chPref val="0"/>
          <dgm:bulletEnabled val="1"/>
        </dgm:presLayoutVars>
      </dgm:prSet>
      <dgm:spPr/>
    </dgm:pt>
    <dgm:pt modelId="{6B59DEF1-0A3C-4273-BE2D-EDF8CDDD05F3}" type="pres">
      <dgm:prSet presAssocID="{E4405E58-AFA8-467A-9E47-08BDA698F40B}" presName="desTx" presStyleLbl="alignAccFollowNode1" presStyleIdx="2" presStyleCnt="5">
        <dgm:presLayoutVars>
          <dgm:bulletEnabled val="1"/>
        </dgm:presLayoutVars>
      </dgm:prSet>
      <dgm:spPr/>
    </dgm:pt>
    <dgm:pt modelId="{C1838655-CF7C-4433-8D53-1916CDD1DD3A}" type="pres">
      <dgm:prSet presAssocID="{B03BEDAD-CD20-47CC-888A-90580F6BD0AD}" presName="space" presStyleCnt="0"/>
      <dgm:spPr/>
    </dgm:pt>
    <dgm:pt modelId="{508EB03B-379A-4A7F-8276-6C5198A13C02}" type="pres">
      <dgm:prSet presAssocID="{A16BB7F4-E9B8-4987-A2FE-C403A4A42154}" presName="composite" presStyleCnt="0"/>
      <dgm:spPr/>
    </dgm:pt>
    <dgm:pt modelId="{960D44CE-2294-49D0-B337-73D7A579FB39}" type="pres">
      <dgm:prSet presAssocID="{A16BB7F4-E9B8-4987-A2FE-C403A4A42154}" presName="parTx" presStyleLbl="alignNode1" presStyleIdx="3" presStyleCnt="5" custLinFactNeighborX="166">
        <dgm:presLayoutVars>
          <dgm:chMax val="0"/>
          <dgm:chPref val="0"/>
          <dgm:bulletEnabled val="1"/>
        </dgm:presLayoutVars>
      </dgm:prSet>
      <dgm:spPr/>
    </dgm:pt>
    <dgm:pt modelId="{C47635B2-A08E-400E-871C-9B2A892E2519}" type="pres">
      <dgm:prSet presAssocID="{A16BB7F4-E9B8-4987-A2FE-C403A4A42154}" presName="desTx" presStyleLbl="alignAccFollowNode1" presStyleIdx="3" presStyleCnt="5">
        <dgm:presLayoutVars>
          <dgm:bulletEnabled val="1"/>
        </dgm:presLayoutVars>
      </dgm:prSet>
      <dgm:spPr/>
    </dgm:pt>
    <dgm:pt modelId="{6DC4ABC6-8F31-4307-ACA9-51A719445BA8}" type="pres">
      <dgm:prSet presAssocID="{62DDFD6C-5936-447E-9BC6-E915F5C15D26}" presName="space" presStyleCnt="0"/>
      <dgm:spPr/>
    </dgm:pt>
    <dgm:pt modelId="{C6E1990A-EE22-409A-A003-746BEA8EFACE}" type="pres">
      <dgm:prSet presAssocID="{A82CE3C0-EFE2-47C9-A562-B8D8FB7D2CD9}" presName="composite" presStyleCnt="0"/>
      <dgm:spPr/>
    </dgm:pt>
    <dgm:pt modelId="{7B04C265-5023-4B9A-96D3-C20EC55843B1}" type="pres">
      <dgm:prSet presAssocID="{A82CE3C0-EFE2-47C9-A562-B8D8FB7D2CD9}" presName="parTx" presStyleLbl="alignNode1" presStyleIdx="4" presStyleCnt="5">
        <dgm:presLayoutVars>
          <dgm:chMax val="0"/>
          <dgm:chPref val="0"/>
          <dgm:bulletEnabled val="1"/>
        </dgm:presLayoutVars>
      </dgm:prSet>
      <dgm:spPr/>
    </dgm:pt>
    <dgm:pt modelId="{B4CF0167-73DE-434F-B536-A1B6E71549D9}" type="pres">
      <dgm:prSet presAssocID="{A82CE3C0-EFE2-47C9-A562-B8D8FB7D2CD9}" presName="desTx" presStyleLbl="alignAccFollowNode1" presStyleIdx="4" presStyleCnt="5">
        <dgm:presLayoutVars>
          <dgm:bulletEnabled val="1"/>
        </dgm:presLayoutVars>
      </dgm:prSet>
      <dgm:spPr/>
    </dgm:pt>
  </dgm:ptLst>
  <dgm:cxnLst>
    <dgm:cxn modelId="{9AC1CD11-F122-415D-92C9-3E5D152855C1}" type="presOf" srcId="{E4405E58-AFA8-467A-9E47-08BDA698F40B}" destId="{58BEBE8F-D14E-445A-A05D-0728422FCD23}" srcOrd="0" destOrd="0" presId="urn:microsoft.com/office/officeart/2005/8/layout/hList1"/>
    <dgm:cxn modelId="{15772F21-6076-458A-B85D-5223321A9663}" type="presOf" srcId="{A16BB7F4-E9B8-4987-A2FE-C403A4A42154}" destId="{960D44CE-2294-49D0-B337-73D7A579FB39}" srcOrd="0" destOrd="0" presId="urn:microsoft.com/office/officeart/2005/8/layout/hList1"/>
    <dgm:cxn modelId="{A648EC26-16C8-4F35-85F7-5FA12DDA8073}" srcId="{55812AA6-5B84-4471-88F5-4364BFF3E7DD}" destId="{E4405E58-AFA8-467A-9E47-08BDA698F40B}" srcOrd="2" destOrd="0" parTransId="{2F1D8F06-4AB1-42CF-81A4-11188003DE05}" sibTransId="{B03BEDAD-CD20-47CC-888A-90580F6BD0AD}"/>
    <dgm:cxn modelId="{6011D648-E19C-447A-BCE3-CB39322E5660}" srcId="{2ECC9049-0AD5-4648-9AE4-07124D814DF0}" destId="{91F5A9EB-8BF5-46F5-94DB-E5AA67EDA2BF}" srcOrd="0" destOrd="0" parTransId="{E5A6E294-393B-43FF-A9C9-E23713E86FE1}" sibTransId="{6A19BE46-3D7C-4B68-848D-2CD4D16D1652}"/>
    <dgm:cxn modelId="{DF61E148-F593-48A9-A2E7-561F93864FD1}" type="presOf" srcId="{17ACAF6B-0515-4D33-924E-D9717A657E0B}" destId="{C47635B2-A08E-400E-871C-9B2A892E2519}" srcOrd="0" destOrd="0" presId="urn:microsoft.com/office/officeart/2005/8/layout/hList1"/>
    <dgm:cxn modelId="{8B59104F-E47C-49E5-B333-1FAA1DF9005A}" srcId="{A16BB7F4-E9B8-4987-A2FE-C403A4A42154}" destId="{17ACAF6B-0515-4D33-924E-D9717A657E0B}" srcOrd="0" destOrd="0" parTransId="{8E5D5A54-1F61-4B71-9621-1872CC3825B2}" sibTransId="{F3C4F87B-3EA5-46FD-A45D-13AB81B92525}"/>
    <dgm:cxn modelId="{98840577-EA63-41D0-9E42-E8CEB6C1F025}" srcId="{55812AA6-5B84-4471-88F5-4364BFF3E7DD}" destId="{A82CE3C0-EFE2-47C9-A562-B8D8FB7D2CD9}" srcOrd="4" destOrd="0" parTransId="{E08B27E3-1BEF-4D06-9540-3710ACBDEF6A}" sibTransId="{A2451940-7034-46FE-BFB7-30C74E0BD1C9}"/>
    <dgm:cxn modelId="{6BDF287B-31CF-48A9-BC21-B62E8F4B88F3}" type="presOf" srcId="{55812AA6-5B84-4471-88F5-4364BFF3E7DD}" destId="{5B7DA845-6332-4D10-BAD0-FB424695F05E}" srcOrd="0" destOrd="0" presId="urn:microsoft.com/office/officeart/2005/8/layout/hList1"/>
    <dgm:cxn modelId="{8C9FDC81-7850-4F9C-81E4-002DDB057FD3}" type="presOf" srcId="{A82CE3C0-EFE2-47C9-A562-B8D8FB7D2CD9}" destId="{7B04C265-5023-4B9A-96D3-C20EC55843B1}" srcOrd="0" destOrd="0" presId="urn:microsoft.com/office/officeart/2005/8/layout/hList1"/>
    <dgm:cxn modelId="{90F39692-FFDB-4FE0-872E-74576C103545}" type="presOf" srcId="{C3E7A702-5EF6-499D-8D65-76023D2F65CA}" destId="{B4CF0167-73DE-434F-B536-A1B6E71549D9}" srcOrd="0" destOrd="0" presId="urn:microsoft.com/office/officeart/2005/8/layout/hList1"/>
    <dgm:cxn modelId="{982030A0-45EA-4CBB-A015-BE7FF7D53E70}" srcId="{A82CE3C0-EFE2-47C9-A562-B8D8FB7D2CD9}" destId="{C3E7A702-5EF6-499D-8D65-76023D2F65CA}" srcOrd="0" destOrd="0" parTransId="{1234DB4C-BE71-4AA2-8A43-A73FC6345AD1}" sibTransId="{FFA9FB98-5FA8-48E3-9A60-2C6AC22CE477}"/>
    <dgm:cxn modelId="{346BA5A6-1C80-40F8-9C16-3F407D217980}" type="presOf" srcId="{A932AF0A-15A8-4FB7-BA5E-B2A5510D4C43}" destId="{6B59DEF1-0A3C-4273-BE2D-EDF8CDDD05F3}" srcOrd="0" destOrd="0" presId="urn:microsoft.com/office/officeart/2005/8/layout/hList1"/>
    <dgm:cxn modelId="{D15C02AB-D151-4997-8F04-662E7E009EAF}" srcId="{BACD86BE-9647-4751-87C3-2AAC9E034C67}" destId="{D5C645D3-9134-44FD-9220-00E7E3A7F7FE}" srcOrd="0" destOrd="0" parTransId="{A890025E-6182-41A8-A859-D025419BB063}" sibTransId="{DBF52F78-8661-467D-898C-9DF83C44238B}"/>
    <dgm:cxn modelId="{8DFF9AAC-CD8E-4A6B-960F-F2B3A91D9E17}" srcId="{55812AA6-5B84-4471-88F5-4364BFF3E7DD}" destId="{A16BB7F4-E9B8-4987-A2FE-C403A4A42154}" srcOrd="3" destOrd="0" parTransId="{B554BCD5-6260-4101-848E-79ECE4B31D49}" sibTransId="{62DDFD6C-5936-447E-9BC6-E915F5C15D26}"/>
    <dgm:cxn modelId="{4D7F36B2-C478-497C-AB98-F1F7D2E65DA0}" type="presOf" srcId="{BACD86BE-9647-4751-87C3-2AAC9E034C67}" destId="{60B6DB0B-DE96-4836-A59D-43CFC0A9E022}" srcOrd="0" destOrd="0" presId="urn:microsoft.com/office/officeart/2005/8/layout/hList1"/>
    <dgm:cxn modelId="{4494B2B6-2DD4-4F20-9813-71A834109796}" srcId="{55812AA6-5B84-4471-88F5-4364BFF3E7DD}" destId="{2ECC9049-0AD5-4648-9AE4-07124D814DF0}" srcOrd="0" destOrd="0" parTransId="{6D4D85E5-2A64-41E3-9535-FECDB873FD10}" sibTransId="{06830F93-979B-4025-8301-4F32B973FBFA}"/>
    <dgm:cxn modelId="{493E87C4-EFC9-4E98-A06F-6D5F206699B5}" srcId="{E4405E58-AFA8-467A-9E47-08BDA698F40B}" destId="{A932AF0A-15A8-4FB7-BA5E-B2A5510D4C43}" srcOrd="0" destOrd="0" parTransId="{E967FDB7-06F1-4D24-A5E9-83650BD109D2}" sibTransId="{11C72438-63AC-47BF-9E9E-24515406C5EF}"/>
    <dgm:cxn modelId="{08C46ACA-9A0C-4843-8551-A0C50F330EFE}" srcId="{55812AA6-5B84-4471-88F5-4364BFF3E7DD}" destId="{BACD86BE-9647-4751-87C3-2AAC9E034C67}" srcOrd="1" destOrd="0" parTransId="{21B3AEAC-00F4-4B57-8E1C-FAE09208113F}" sibTransId="{BA238B37-6A2A-480D-8D9B-D9AA5AA93D70}"/>
    <dgm:cxn modelId="{BB16C0D7-61A6-4127-9E25-00E5964A7F06}" type="presOf" srcId="{91F5A9EB-8BF5-46F5-94DB-E5AA67EDA2BF}" destId="{C6441EBA-EAD1-404E-81A0-B8F1FCE26B70}" srcOrd="0" destOrd="0" presId="urn:microsoft.com/office/officeart/2005/8/layout/hList1"/>
    <dgm:cxn modelId="{1BB886E7-FD22-4F47-9468-0E986DA9BEF4}" type="presOf" srcId="{D5C645D3-9134-44FD-9220-00E7E3A7F7FE}" destId="{472E6CC7-6B64-4280-9370-A6882610599A}" srcOrd="0" destOrd="0" presId="urn:microsoft.com/office/officeart/2005/8/layout/hList1"/>
    <dgm:cxn modelId="{DE17A0EB-CFBA-420F-BEF1-7818A37CF740}" type="presOf" srcId="{2ECC9049-0AD5-4648-9AE4-07124D814DF0}" destId="{0E3C1CFF-B084-4F69-9E32-284F08A0AB06}" srcOrd="0" destOrd="0" presId="urn:microsoft.com/office/officeart/2005/8/layout/hList1"/>
    <dgm:cxn modelId="{76C52230-485E-40F9-B7C9-AAA4691ADA4D}" type="presParOf" srcId="{5B7DA845-6332-4D10-BAD0-FB424695F05E}" destId="{72F934BC-D249-4EEF-842E-219FC571A862}" srcOrd="0" destOrd="0" presId="urn:microsoft.com/office/officeart/2005/8/layout/hList1"/>
    <dgm:cxn modelId="{9DF50100-5065-49C3-AF5A-E7FD9CFD8114}" type="presParOf" srcId="{72F934BC-D249-4EEF-842E-219FC571A862}" destId="{0E3C1CFF-B084-4F69-9E32-284F08A0AB06}" srcOrd="0" destOrd="0" presId="urn:microsoft.com/office/officeart/2005/8/layout/hList1"/>
    <dgm:cxn modelId="{8B5BEEF2-52DD-4114-B5B2-94BF4AF5DA04}" type="presParOf" srcId="{72F934BC-D249-4EEF-842E-219FC571A862}" destId="{C6441EBA-EAD1-404E-81A0-B8F1FCE26B70}" srcOrd="1" destOrd="0" presId="urn:microsoft.com/office/officeart/2005/8/layout/hList1"/>
    <dgm:cxn modelId="{71730231-5A12-4FA2-B9A3-D9A22AFD5768}" type="presParOf" srcId="{5B7DA845-6332-4D10-BAD0-FB424695F05E}" destId="{DD000561-4111-480B-A8B0-1ABFCDE3CD9A}" srcOrd="1" destOrd="0" presId="urn:microsoft.com/office/officeart/2005/8/layout/hList1"/>
    <dgm:cxn modelId="{4AAFEFAE-8E50-4704-90A6-CABF7B58C03A}" type="presParOf" srcId="{5B7DA845-6332-4D10-BAD0-FB424695F05E}" destId="{F973761B-9937-4E47-B79D-CE8892BFE234}" srcOrd="2" destOrd="0" presId="urn:microsoft.com/office/officeart/2005/8/layout/hList1"/>
    <dgm:cxn modelId="{257CA094-589A-42EE-8BFB-FCDE5BD6E8A4}" type="presParOf" srcId="{F973761B-9937-4E47-B79D-CE8892BFE234}" destId="{60B6DB0B-DE96-4836-A59D-43CFC0A9E022}" srcOrd="0" destOrd="0" presId="urn:microsoft.com/office/officeart/2005/8/layout/hList1"/>
    <dgm:cxn modelId="{579ABB91-0072-4DC2-90C4-B69D81E18B17}" type="presParOf" srcId="{F973761B-9937-4E47-B79D-CE8892BFE234}" destId="{472E6CC7-6B64-4280-9370-A6882610599A}" srcOrd="1" destOrd="0" presId="urn:microsoft.com/office/officeart/2005/8/layout/hList1"/>
    <dgm:cxn modelId="{8870AF6B-3690-4DB3-9A26-E4988052E66E}" type="presParOf" srcId="{5B7DA845-6332-4D10-BAD0-FB424695F05E}" destId="{ECCBFA7A-9EBA-4895-BE64-9B399D9BDD25}" srcOrd="3" destOrd="0" presId="urn:microsoft.com/office/officeart/2005/8/layout/hList1"/>
    <dgm:cxn modelId="{873F296A-FEF3-42CE-B61C-A619F63303B7}" type="presParOf" srcId="{5B7DA845-6332-4D10-BAD0-FB424695F05E}" destId="{09F86010-3447-4DE2-AF0B-6958F138694F}" srcOrd="4" destOrd="0" presId="urn:microsoft.com/office/officeart/2005/8/layout/hList1"/>
    <dgm:cxn modelId="{DFCB3F40-8E2A-40E5-B5F6-7CA0C8A4B731}" type="presParOf" srcId="{09F86010-3447-4DE2-AF0B-6958F138694F}" destId="{58BEBE8F-D14E-445A-A05D-0728422FCD23}" srcOrd="0" destOrd="0" presId="urn:microsoft.com/office/officeart/2005/8/layout/hList1"/>
    <dgm:cxn modelId="{C3CB5315-DFBC-435E-8108-1158E0597ABB}" type="presParOf" srcId="{09F86010-3447-4DE2-AF0B-6958F138694F}" destId="{6B59DEF1-0A3C-4273-BE2D-EDF8CDDD05F3}" srcOrd="1" destOrd="0" presId="urn:microsoft.com/office/officeart/2005/8/layout/hList1"/>
    <dgm:cxn modelId="{E88C6558-E867-4C06-8B47-A7A29A466B83}" type="presParOf" srcId="{5B7DA845-6332-4D10-BAD0-FB424695F05E}" destId="{C1838655-CF7C-4433-8D53-1916CDD1DD3A}" srcOrd="5" destOrd="0" presId="urn:microsoft.com/office/officeart/2005/8/layout/hList1"/>
    <dgm:cxn modelId="{35F8A6BB-D5E2-4E64-83F0-023F1D04093C}" type="presParOf" srcId="{5B7DA845-6332-4D10-BAD0-FB424695F05E}" destId="{508EB03B-379A-4A7F-8276-6C5198A13C02}" srcOrd="6" destOrd="0" presId="urn:microsoft.com/office/officeart/2005/8/layout/hList1"/>
    <dgm:cxn modelId="{27B76643-9041-442F-9B09-5A92FDB3E8CB}" type="presParOf" srcId="{508EB03B-379A-4A7F-8276-6C5198A13C02}" destId="{960D44CE-2294-49D0-B337-73D7A579FB39}" srcOrd="0" destOrd="0" presId="urn:microsoft.com/office/officeart/2005/8/layout/hList1"/>
    <dgm:cxn modelId="{EB56CE6E-5A76-44DB-A917-31230E5BABB7}" type="presParOf" srcId="{508EB03B-379A-4A7F-8276-6C5198A13C02}" destId="{C47635B2-A08E-400E-871C-9B2A892E2519}" srcOrd="1" destOrd="0" presId="urn:microsoft.com/office/officeart/2005/8/layout/hList1"/>
    <dgm:cxn modelId="{2F323BCF-1F9A-4346-8545-EE8778CD0547}" type="presParOf" srcId="{5B7DA845-6332-4D10-BAD0-FB424695F05E}" destId="{6DC4ABC6-8F31-4307-ACA9-51A719445BA8}" srcOrd="7" destOrd="0" presId="urn:microsoft.com/office/officeart/2005/8/layout/hList1"/>
    <dgm:cxn modelId="{F4C29C59-D3E4-4AAD-98AA-7E6AB387B2B7}" type="presParOf" srcId="{5B7DA845-6332-4D10-BAD0-FB424695F05E}" destId="{C6E1990A-EE22-409A-A003-746BEA8EFACE}" srcOrd="8" destOrd="0" presId="urn:microsoft.com/office/officeart/2005/8/layout/hList1"/>
    <dgm:cxn modelId="{6C52A91B-8E24-46C3-A52B-BC202581A790}" type="presParOf" srcId="{C6E1990A-EE22-409A-A003-746BEA8EFACE}" destId="{7B04C265-5023-4B9A-96D3-C20EC55843B1}" srcOrd="0" destOrd="0" presId="urn:microsoft.com/office/officeart/2005/8/layout/hList1"/>
    <dgm:cxn modelId="{15376BFC-3F63-4001-A467-88EA9592234B}" type="presParOf" srcId="{C6E1990A-EE22-409A-A003-746BEA8EFACE}" destId="{B4CF0167-73DE-434F-B536-A1B6E71549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A869AA-8BC0-46F5-A0B5-9604ECE11739}" type="doc">
      <dgm:prSet loTypeId="urn:microsoft.com/office/officeart/2005/8/layout/cycle4" loCatId="cycle" qsTypeId="urn:microsoft.com/office/officeart/2005/8/quickstyle/simple1" qsCatId="simple" csTypeId="urn:microsoft.com/office/officeart/2005/8/colors/accent0_3" csCatId="mainScheme" phldr="1"/>
      <dgm:spPr/>
      <dgm:t>
        <a:bodyPr/>
        <a:lstStyle/>
        <a:p>
          <a:endParaRPr lang="en-US"/>
        </a:p>
      </dgm:t>
    </dgm:pt>
    <dgm:pt modelId="{446F8494-8FC6-4C63-848E-32922FB8D2B0}">
      <dgm:prSet phldrT="[Text]"/>
      <dgm:spPr/>
      <dgm:t>
        <a:bodyPr/>
        <a:lstStyle/>
        <a:p>
          <a:r>
            <a:rPr lang="en-US" b="1" dirty="0"/>
            <a:t>A</a:t>
          </a:r>
          <a:r>
            <a:rPr lang="en-US" dirty="0"/>
            <a:t>ssess</a:t>
          </a:r>
        </a:p>
      </dgm:t>
    </dgm:pt>
    <dgm:pt modelId="{F19B6104-F1FC-430D-9E05-C5BF64C5089B}" type="parTrans" cxnId="{556CBAB3-A5C3-411C-A265-D6BB77F5837E}">
      <dgm:prSet/>
      <dgm:spPr/>
      <dgm:t>
        <a:bodyPr/>
        <a:lstStyle/>
        <a:p>
          <a:endParaRPr lang="en-US"/>
        </a:p>
      </dgm:t>
    </dgm:pt>
    <dgm:pt modelId="{C6F534B7-6CA6-4D05-AC09-39D0BC585D6F}" type="sibTrans" cxnId="{556CBAB3-A5C3-411C-A265-D6BB77F5837E}">
      <dgm:prSet/>
      <dgm:spPr/>
      <dgm:t>
        <a:bodyPr/>
        <a:lstStyle/>
        <a:p>
          <a:endParaRPr lang="en-US"/>
        </a:p>
      </dgm:t>
    </dgm:pt>
    <dgm:pt modelId="{EF8E3D62-DB1E-421A-95C9-77CDE2B215F3}">
      <dgm:prSet phldrT="[Text]"/>
      <dgm:spPr/>
      <dgm:t>
        <a:bodyPr/>
        <a:lstStyle/>
        <a:p>
          <a:r>
            <a:rPr lang="en-US" dirty="0"/>
            <a:t>Assess your environment, identify risks</a:t>
          </a:r>
        </a:p>
      </dgm:t>
    </dgm:pt>
    <dgm:pt modelId="{061B1D63-68E6-4037-8EFF-A496B49EDEBA}" type="parTrans" cxnId="{700E02CE-4447-4214-8470-C3E031E32117}">
      <dgm:prSet/>
      <dgm:spPr/>
      <dgm:t>
        <a:bodyPr/>
        <a:lstStyle/>
        <a:p>
          <a:endParaRPr lang="en-US"/>
        </a:p>
      </dgm:t>
    </dgm:pt>
    <dgm:pt modelId="{F817DEB4-226A-48CC-AA05-EE465EB856DB}" type="sibTrans" cxnId="{700E02CE-4447-4214-8470-C3E031E32117}">
      <dgm:prSet/>
      <dgm:spPr/>
      <dgm:t>
        <a:bodyPr/>
        <a:lstStyle/>
        <a:p>
          <a:endParaRPr lang="en-US"/>
        </a:p>
      </dgm:t>
    </dgm:pt>
    <dgm:pt modelId="{3EC13D6C-0440-4CB3-AA51-0A27E7C20EEB}">
      <dgm:prSet phldrT="[Text]"/>
      <dgm:spPr/>
      <dgm:t>
        <a:bodyPr/>
        <a:lstStyle/>
        <a:p>
          <a:r>
            <a:rPr lang="en-US" b="1" dirty="0"/>
            <a:t>B</a:t>
          </a:r>
          <a:r>
            <a:rPr lang="en-US" dirty="0"/>
            <a:t>alance resources</a:t>
          </a:r>
        </a:p>
      </dgm:t>
    </dgm:pt>
    <dgm:pt modelId="{E1C45C90-DE5D-46B2-A40C-902A5BA85F18}" type="parTrans" cxnId="{7AD5336E-4D32-424C-A58F-4294C8A24322}">
      <dgm:prSet/>
      <dgm:spPr/>
      <dgm:t>
        <a:bodyPr/>
        <a:lstStyle/>
        <a:p>
          <a:endParaRPr lang="en-US"/>
        </a:p>
      </dgm:t>
    </dgm:pt>
    <dgm:pt modelId="{116D2C7C-8ACF-4597-B133-F40EA0FB7DE7}" type="sibTrans" cxnId="{7AD5336E-4D32-424C-A58F-4294C8A24322}">
      <dgm:prSet/>
      <dgm:spPr/>
      <dgm:t>
        <a:bodyPr/>
        <a:lstStyle/>
        <a:p>
          <a:endParaRPr lang="en-US"/>
        </a:p>
      </dgm:t>
    </dgm:pt>
    <dgm:pt modelId="{4BD32778-2C56-449F-ABC7-5C6EAE521766}">
      <dgm:prSet phldrT="[Text]"/>
      <dgm:spPr/>
      <dgm:t>
        <a:bodyPr/>
        <a:lstStyle/>
        <a:p>
          <a:r>
            <a:rPr lang="en-US" dirty="0"/>
            <a:t>Shift resources and personnel to mitigate risks</a:t>
          </a:r>
        </a:p>
      </dgm:t>
    </dgm:pt>
    <dgm:pt modelId="{75B860AB-FF9C-4B6D-B939-5A235218CA50}" type="parTrans" cxnId="{1BAACFE2-DA17-451D-A894-DFE2F72A8C69}">
      <dgm:prSet/>
      <dgm:spPr/>
      <dgm:t>
        <a:bodyPr/>
        <a:lstStyle/>
        <a:p>
          <a:endParaRPr lang="en-US"/>
        </a:p>
      </dgm:t>
    </dgm:pt>
    <dgm:pt modelId="{CA3A0E59-212E-4E6C-8A2B-B0F167036E58}" type="sibTrans" cxnId="{1BAACFE2-DA17-451D-A894-DFE2F72A8C69}">
      <dgm:prSet/>
      <dgm:spPr/>
      <dgm:t>
        <a:bodyPr/>
        <a:lstStyle/>
        <a:p>
          <a:endParaRPr lang="en-US"/>
        </a:p>
      </dgm:t>
    </dgm:pt>
    <dgm:pt modelId="{40AA2CDF-1788-45F9-A5C3-66D29C963FED}">
      <dgm:prSet phldrT="[Text]" custT="1"/>
      <dgm:spPr/>
      <dgm:t>
        <a:bodyPr/>
        <a:lstStyle/>
        <a:p>
          <a:r>
            <a:rPr lang="en-US" sz="1400" b="1" dirty="0"/>
            <a:t>C</a:t>
          </a:r>
          <a:r>
            <a:rPr lang="en-US" sz="1400" dirty="0"/>
            <a:t>ommunicate to others</a:t>
          </a:r>
        </a:p>
      </dgm:t>
    </dgm:pt>
    <dgm:pt modelId="{AC382785-4C88-461D-8ECF-DF71D3472AAE}" type="parTrans" cxnId="{EE0943E2-2C05-4E70-A430-3F73CAE2D2AD}">
      <dgm:prSet/>
      <dgm:spPr/>
      <dgm:t>
        <a:bodyPr/>
        <a:lstStyle/>
        <a:p>
          <a:endParaRPr lang="en-US"/>
        </a:p>
      </dgm:t>
    </dgm:pt>
    <dgm:pt modelId="{6D03D087-CBC1-43AD-8035-16D07E43DA08}" type="sibTrans" cxnId="{EE0943E2-2C05-4E70-A430-3F73CAE2D2AD}">
      <dgm:prSet/>
      <dgm:spPr/>
      <dgm:t>
        <a:bodyPr/>
        <a:lstStyle/>
        <a:p>
          <a:endParaRPr lang="en-US"/>
        </a:p>
      </dgm:t>
    </dgm:pt>
    <dgm:pt modelId="{E8B0B430-DD69-4C13-A8E1-E1215536BA7A}">
      <dgm:prSet phldrT="[Text]"/>
      <dgm:spPr/>
      <dgm:t>
        <a:bodyPr/>
        <a:lstStyle/>
        <a:p>
          <a:r>
            <a:rPr lang="en-US" dirty="0"/>
            <a:t>Inform team members about potential risks and concerns</a:t>
          </a:r>
        </a:p>
      </dgm:t>
    </dgm:pt>
    <dgm:pt modelId="{0FCBC5EF-595B-4CA2-9616-66F7801B143D}" type="parTrans" cxnId="{7F974578-6B3F-4ABF-9AC0-34379E59A31A}">
      <dgm:prSet/>
      <dgm:spPr/>
      <dgm:t>
        <a:bodyPr/>
        <a:lstStyle/>
        <a:p>
          <a:endParaRPr lang="en-US"/>
        </a:p>
      </dgm:t>
    </dgm:pt>
    <dgm:pt modelId="{C6821C09-DC12-4AF7-AB7F-F0BB10E05A25}" type="sibTrans" cxnId="{7F974578-6B3F-4ABF-9AC0-34379E59A31A}">
      <dgm:prSet/>
      <dgm:spPr/>
      <dgm:t>
        <a:bodyPr/>
        <a:lstStyle/>
        <a:p>
          <a:endParaRPr lang="en-US"/>
        </a:p>
      </dgm:t>
    </dgm:pt>
    <dgm:pt modelId="{E01C2C51-B78D-40F1-8F58-6ECBB26F253C}">
      <dgm:prSet phldrT="[Text]"/>
      <dgm:spPr/>
      <dgm:t>
        <a:bodyPr/>
        <a:lstStyle/>
        <a:p>
          <a:r>
            <a:rPr lang="en-US" b="1" dirty="0"/>
            <a:t>D</a:t>
          </a:r>
          <a:r>
            <a:rPr lang="en-US" dirty="0"/>
            <a:t>o and </a:t>
          </a:r>
          <a:r>
            <a:rPr lang="en-US" b="1" dirty="0"/>
            <a:t>D</a:t>
          </a:r>
          <a:r>
            <a:rPr lang="en-US" dirty="0"/>
            <a:t>ebrief</a:t>
          </a:r>
        </a:p>
      </dgm:t>
    </dgm:pt>
    <dgm:pt modelId="{38828AEE-32C9-4823-9B5C-6F6280EE5AAD}" type="parTrans" cxnId="{6307FB0D-A4D6-43EE-A64E-F5B8B5B5AA1C}">
      <dgm:prSet/>
      <dgm:spPr/>
      <dgm:t>
        <a:bodyPr/>
        <a:lstStyle/>
        <a:p>
          <a:endParaRPr lang="en-US"/>
        </a:p>
      </dgm:t>
    </dgm:pt>
    <dgm:pt modelId="{ED67C90E-4956-45B4-B97F-46A2B3BEF118}" type="sibTrans" cxnId="{6307FB0D-A4D6-43EE-A64E-F5B8B5B5AA1C}">
      <dgm:prSet/>
      <dgm:spPr/>
      <dgm:t>
        <a:bodyPr/>
        <a:lstStyle/>
        <a:p>
          <a:endParaRPr lang="en-US"/>
        </a:p>
      </dgm:t>
    </dgm:pt>
    <dgm:pt modelId="{D0CB4DB9-2F5C-46DD-8F0A-95D6AD58DBAD}">
      <dgm:prSet phldrT="[Text]"/>
      <dgm:spPr/>
      <dgm:t>
        <a:bodyPr/>
        <a:lstStyle/>
        <a:p>
          <a:r>
            <a:rPr lang="en-US" dirty="0"/>
            <a:t>Act and monitor results for future change</a:t>
          </a:r>
        </a:p>
      </dgm:t>
    </dgm:pt>
    <dgm:pt modelId="{23984902-6A01-4142-904C-985188E1D9D9}" type="parTrans" cxnId="{3AAB77CF-5113-4DD2-8D3B-8CA4D6AB0A02}">
      <dgm:prSet/>
      <dgm:spPr/>
      <dgm:t>
        <a:bodyPr/>
        <a:lstStyle/>
        <a:p>
          <a:endParaRPr lang="en-US"/>
        </a:p>
      </dgm:t>
    </dgm:pt>
    <dgm:pt modelId="{03EDBC86-4550-4294-BE54-23761B4F6636}" type="sibTrans" cxnId="{3AAB77CF-5113-4DD2-8D3B-8CA4D6AB0A02}">
      <dgm:prSet/>
      <dgm:spPr/>
      <dgm:t>
        <a:bodyPr/>
        <a:lstStyle/>
        <a:p>
          <a:endParaRPr lang="en-US"/>
        </a:p>
      </dgm:t>
    </dgm:pt>
    <dgm:pt modelId="{FA2A70E0-3A3A-4918-8B8B-08B145471C4B}" type="pres">
      <dgm:prSet presAssocID="{C7A869AA-8BC0-46F5-A0B5-9604ECE11739}" presName="cycleMatrixDiagram" presStyleCnt="0">
        <dgm:presLayoutVars>
          <dgm:chMax val="1"/>
          <dgm:dir/>
          <dgm:animLvl val="lvl"/>
          <dgm:resizeHandles val="exact"/>
        </dgm:presLayoutVars>
      </dgm:prSet>
      <dgm:spPr/>
    </dgm:pt>
    <dgm:pt modelId="{38BB2517-AAD0-4314-96A8-722B8CFACD14}" type="pres">
      <dgm:prSet presAssocID="{C7A869AA-8BC0-46F5-A0B5-9604ECE11739}" presName="children" presStyleCnt="0"/>
      <dgm:spPr/>
    </dgm:pt>
    <dgm:pt modelId="{17201B6D-7200-43DF-B951-CC60B27ECDF2}" type="pres">
      <dgm:prSet presAssocID="{C7A869AA-8BC0-46F5-A0B5-9604ECE11739}" presName="child1group" presStyleCnt="0"/>
      <dgm:spPr/>
    </dgm:pt>
    <dgm:pt modelId="{7B0FB821-BF49-465E-8897-8E91351DAB08}" type="pres">
      <dgm:prSet presAssocID="{C7A869AA-8BC0-46F5-A0B5-9604ECE11739}" presName="child1" presStyleLbl="bgAcc1" presStyleIdx="0" presStyleCnt="4"/>
      <dgm:spPr/>
    </dgm:pt>
    <dgm:pt modelId="{D5C14F48-2120-41E6-935D-93ED9DBFEC42}" type="pres">
      <dgm:prSet presAssocID="{C7A869AA-8BC0-46F5-A0B5-9604ECE11739}" presName="child1Text" presStyleLbl="bgAcc1" presStyleIdx="0" presStyleCnt="4">
        <dgm:presLayoutVars>
          <dgm:bulletEnabled val="1"/>
        </dgm:presLayoutVars>
      </dgm:prSet>
      <dgm:spPr/>
    </dgm:pt>
    <dgm:pt modelId="{6033DE82-6804-4726-8C36-1F4F0A509934}" type="pres">
      <dgm:prSet presAssocID="{C7A869AA-8BC0-46F5-A0B5-9604ECE11739}" presName="child2group" presStyleCnt="0"/>
      <dgm:spPr/>
    </dgm:pt>
    <dgm:pt modelId="{49167368-4066-47D8-8D9A-E7E1E2525FF5}" type="pres">
      <dgm:prSet presAssocID="{C7A869AA-8BC0-46F5-A0B5-9604ECE11739}" presName="child2" presStyleLbl="bgAcc1" presStyleIdx="1" presStyleCnt="4"/>
      <dgm:spPr/>
    </dgm:pt>
    <dgm:pt modelId="{CB69828B-C967-460C-9AE6-8A8391E153BF}" type="pres">
      <dgm:prSet presAssocID="{C7A869AA-8BC0-46F5-A0B5-9604ECE11739}" presName="child2Text" presStyleLbl="bgAcc1" presStyleIdx="1" presStyleCnt="4">
        <dgm:presLayoutVars>
          <dgm:bulletEnabled val="1"/>
        </dgm:presLayoutVars>
      </dgm:prSet>
      <dgm:spPr/>
    </dgm:pt>
    <dgm:pt modelId="{F116FD19-3FF9-4EC3-83C2-CCF62334C73E}" type="pres">
      <dgm:prSet presAssocID="{C7A869AA-8BC0-46F5-A0B5-9604ECE11739}" presName="child3group" presStyleCnt="0"/>
      <dgm:spPr/>
    </dgm:pt>
    <dgm:pt modelId="{B1256BDC-D25A-46BC-ADB8-BE4EFA1A32CD}" type="pres">
      <dgm:prSet presAssocID="{C7A869AA-8BC0-46F5-A0B5-9604ECE11739}" presName="child3" presStyleLbl="bgAcc1" presStyleIdx="2" presStyleCnt="4"/>
      <dgm:spPr/>
    </dgm:pt>
    <dgm:pt modelId="{0A80D4E5-8060-4787-B6EF-561B4F1FF78E}" type="pres">
      <dgm:prSet presAssocID="{C7A869AA-8BC0-46F5-A0B5-9604ECE11739}" presName="child3Text" presStyleLbl="bgAcc1" presStyleIdx="2" presStyleCnt="4">
        <dgm:presLayoutVars>
          <dgm:bulletEnabled val="1"/>
        </dgm:presLayoutVars>
      </dgm:prSet>
      <dgm:spPr/>
    </dgm:pt>
    <dgm:pt modelId="{DB2647C0-2B46-4AE2-BEAE-DEF31DB13B3F}" type="pres">
      <dgm:prSet presAssocID="{C7A869AA-8BC0-46F5-A0B5-9604ECE11739}" presName="child4group" presStyleCnt="0"/>
      <dgm:spPr/>
    </dgm:pt>
    <dgm:pt modelId="{B14A033F-6827-48C4-98D0-FE0670A39887}" type="pres">
      <dgm:prSet presAssocID="{C7A869AA-8BC0-46F5-A0B5-9604ECE11739}" presName="child4" presStyleLbl="bgAcc1" presStyleIdx="3" presStyleCnt="4"/>
      <dgm:spPr/>
    </dgm:pt>
    <dgm:pt modelId="{4CCE8D59-BAF0-4440-B5EB-FFA30DAC0EC1}" type="pres">
      <dgm:prSet presAssocID="{C7A869AA-8BC0-46F5-A0B5-9604ECE11739}" presName="child4Text" presStyleLbl="bgAcc1" presStyleIdx="3" presStyleCnt="4">
        <dgm:presLayoutVars>
          <dgm:bulletEnabled val="1"/>
        </dgm:presLayoutVars>
      </dgm:prSet>
      <dgm:spPr/>
    </dgm:pt>
    <dgm:pt modelId="{61C2811A-CE87-4C48-A7D0-904BF7979A0A}" type="pres">
      <dgm:prSet presAssocID="{C7A869AA-8BC0-46F5-A0B5-9604ECE11739}" presName="childPlaceholder" presStyleCnt="0"/>
      <dgm:spPr/>
    </dgm:pt>
    <dgm:pt modelId="{81B8BF33-3B5D-4D3C-A2E7-3A24A9325DFE}" type="pres">
      <dgm:prSet presAssocID="{C7A869AA-8BC0-46F5-A0B5-9604ECE11739}" presName="circle" presStyleCnt="0"/>
      <dgm:spPr/>
    </dgm:pt>
    <dgm:pt modelId="{FCCB3839-5ECE-42DD-A330-1A12CF865DF5}" type="pres">
      <dgm:prSet presAssocID="{C7A869AA-8BC0-46F5-A0B5-9604ECE11739}" presName="quadrant1" presStyleLbl="node1" presStyleIdx="0" presStyleCnt="4">
        <dgm:presLayoutVars>
          <dgm:chMax val="1"/>
          <dgm:bulletEnabled val="1"/>
        </dgm:presLayoutVars>
      </dgm:prSet>
      <dgm:spPr/>
    </dgm:pt>
    <dgm:pt modelId="{A5D8523E-A31B-4AF8-B2BC-6FBD887130DF}" type="pres">
      <dgm:prSet presAssocID="{C7A869AA-8BC0-46F5-A0B5-9604ECE11739}" presName="quadrant2" presStyleLbl="node1" presStyleIdx="1" presStyleCnt="4">
        <dgm:presLayoutVars>
          <dgm:chMax val="1"/>
          <dgm:bulletEnabled val="1"/>
        </dgm:presLayoutVars>
      </dgm:prSet>
      <dgm:spPr/>
    </dgm:pt>
    <dgm:pt modelId="{503FFF22-A1B5-497B-A081-B251B636B91F}" type="pres">
      <dgm:prSet presAssocID="{C7A869AA-8BC0-46F5-A0B5-9604ECE11739}" presName="quadrant3" presStyleLbl="node1" presStyleIdx="2" presStyleCnt="4">
        <dgm:presLayoutVars>
          <dgm:chMax val="1"/>
          <dgm:bulletEnabled val="1"/>
        </dgm:presLayoutVars>
      </dgm:prSet>
      <dgm:spPr/>
    </dgm:pt>
    <dgm:pt modelId="{40075F51-2801-477F-BAD4-7498BA1EEDFC}" type="pres">
      <dgm:prSet presAssocID="{C7A869AA-8BC0-46F5-A0B5-9604ECE11739}" presName="quadrant4" presStyleLbl="node1" presStyleIdx="3" presStyleCnt="4">
        <dgm:presLayoutVars>
          <dgm:chMax val="1"/>
          <dgm:bulletEnabled val="1"/>
        </dgm:presLayoutVars>
      </dgm:prSet>
      <dgm:spPr/>
    </dgm:pt>
    <dgm:pt modelId="{BB7B18CB-214A-4B4D-A5D5-739D75B2E5BF}" type="pres">
      <dgm:prSet presAssocID="{C7A869AA-8BC0-46F5-A0B5-9604ECE11739}" presName="quadrantPlaceholder" presStyleCnt="0"/>
      <dgm:spPr/>
    </dgm:pt>
    <dgm:pt modelId="{54CD8233-4FED-4C7C-985D-7B90C7A3061A}" type="pres">
      <dgm:prSet presAssocID="{C7A869AA-8BC0-46F5-A0B5-9604ECE11739}" presName="center1" presStyleLbl="fgShp" presStyleIdx="0" presStyleCnt="2"/>
      <dgm:spPr/>
    </dgm:pt>
    <dgm:pt modelId="{D8543EBE-04C0-4ADF-875F-1E424013C3DD}" type="pres">
      <dgm:prSet presAssocID="{C7A869AA-8BC0-46F5-A0B5-9604ECE11739}" presName="center2" presStyleLbl="fgShp" presStyleIdx="1" presStyleCnt="2"/>
      <dgm:spPr/>
    </dgm:pt>
  </dgm:ptLst>
  <dgm:cxnLst>
    <dgm:cxn modelId="{2DC42300-A65C-478C-B55B-EE93240135B6}" type="presOf" srcId="{E01C2C51-B78D-40F1-8F58-6ECBB26F253C}" destId="{40075F51-2801-477F-BAD4-7498BA1EEDFC}" srcOrd="0" destOrd="0" presId="urn:microsoft.com/office/officeart/2005/8/layout/cycle4"/>
    <dgm:cxn modelId="{52767D01-0FAD-441E-8C06-B1ECE9FF0D8E}" type="presOf" srcId="{40AA2CDF-1788-45F9-A5C3-66D29C963FED}" destId="{503FFF22-A1B5-497B-A081-B251B636B91F}" srcOrd="0" destOrd="0" presId="urn:microsoft.com/office/officeart/2005/8/layout/cycle4"/>
    <dgm:cxn modelId="{6307FB0D-A4D6-43EE-A64E-F5B8B5B5AA1C}" srcId="{C7A869AA-8BC0-46F5-A0B5-9604ECE11739}" destId="{E01C2C51-B78D-40F1-8F58-6ECBB26F253C}" srcOrd="3" destOrd="0" parTransId="{38828AEE-32C9-4823-9B5C-6F6280EE5AAD}" sibTransId="{ED67C90E-4956-45B4-B97F-46A2B3BEF118}"/>
    <dgm:cxn modelId="{FC334328-DCE4-43DB-B42A-399D5D4BE417}" type="presOf" srcId="{4BD32778-2C56-449F-ABC7-5C6EAE521766}" destId="{49167368-4066-47D8-8D9A-E7E1E2525FF5}" srcOrd="0" destOrd="0" presId="urn:microsoft.com/office/officeart/2005/8/layout/cycle4"/>
    <dgm:cxn modelId="{74D59837-855A-4527-BBD4-C767CB7F62A4}" type="presOf" srcId="{E8B0B430-DD69-4C13-A8E1-E1215536BA7A}" destId="{B1256BDC-D25A-46BC-ADB8-BE4EFA1A32CD}" srcOrd="0" destOrd="0" presId="urn:microsoft.com/office/officeart/2005/8/layout/cycle4"/>
    <dgm:cxn modelId="{971EC843-0F33-470C-A6EE-7B3B6EF62342}" type="presOf" srcId="{446F8494-8FC6-4C63-848E-32922FB8D2B0}" destId="{FCCB3839-5ECE-42DD-A330-1A12CF865DF5}" srcOrd="0" destOrd="0" presId="urn:microsoft.com/office/officeart/2005/8/layout/cycle4"/>
    <dgm:cxn modelId="{C8C9A065-5B35-4BA8-9CD3-285704AE9374}" type="presOf" srcId="{D0CB4DB9-2F5C-46DD-8F0A-95D6AD58DBAD}" destId="{B14A033F-6827-48C4-98D0-FE0670A39887}" srcOrd="0" destOrd="0" presId="urn:microsoft.com/office/officeart/2005/8/layout/cycle4"/>
    <dgm:cxn modelId="{E2B2E145-061A-4C53-91FA-220A1A29A537}" type="presOf" srcId="{4BD32778-2C56-449F-ABC7-5C6EAE521766}" destId="{CB69828B-C967-460C-9AE6-8A8391E153BF}" srcOrd="1" destOrd="0" presId="urn:microsoft.com/office/officeart/2005/8/layout/cycle4"/>
    <dgm:cxn modelId="{7AD5336E-4D32-424C-A58F-4294C8A24322}" srcId="{C7A869AA-8BC0-46F5-A0B5-9604ECE11739}" destId="{3EC13D6C-0440-4CB3-AA51-0A27E7C20EEB}" srcOrd="1" destOrd="0" parTransId="{E1C45C90-DE5D-46B2-A40C-902A5BA85F18}" sibTransId="{116D2C7C-8ACF-4597-B133-F40EA0FB7DE7}"/>
    <dgm:cxn modelId="{C16ED677-3E40-4924-B064-4576A4A78963}" type="presOf" srcId="{EF8E3D62-DB1E-421A-95C9-77CDE2B215F3}" destId="{7B0FB821-BF49-465E-8897-8E91351DAB08}" srcOrd="0" destOrd="0" presId="urn:microsoft.com/office/officeart/2005/8/layout/cycle4"/>
    <dgm:cxn modelId="{7F974578-6B3F-4ABF-9AC0-34379E59A31A}" srcId="{40AA2CDF-1788-45F9-A5C3-66D29C963FED}" destId="{E8B0B430-DD69-4C13-A8E1-E1215536BA7A}" srcOrd="0" destOrd="0" parTransId="{0FCBC5EF-595B-4CA2-9616-66F7801B143D}" sibTransId="{C6821C09-DC12-4AF7-AB7F-F0BB10E05A25}"/>
    <dgm:cxn modelId="{7FE7AF78-E373-46FC-AD15-B1A0F9EA7D5B}" type="presOf" srcId="{EF8E3D62-DB1E-421A-95C9-77CDE2B215F3}" destId="{D5C14F48-2120-41E6-935D-93ED9DBFEC42}" srcOrd="1" destOrd="0" presId="urn:microsoft.com/office/officeart/2005/8/layout/cycle4"/>
    <dgm:cxn modelId="{45AB1A8B-82BC-437A-A2DE-B825D21AF97F}" type="presOf" srcId="{C7A869AA-8BC0-46F5-A0B5-9604ECE11739}" destId="{FA2A70E0-3A3A-4918-8B8B-08B145471C4B}" srcOrd="0" destOrd="0" presId="urn:microsoft.com/office/officeart/2005/8/layout/cycle4"/>
    <dgm:cxn modelId="{6B11929B-C8BB-477B-973B-E746866A5208}" type="presOf" srcId="{D0CB4DB9-2F5C-46DD-8F0A-95D6AD58DBAD}" destId="{4CCE8D59-BAF0-4440-B5EB-FFA30DAC0EC1}" srcOrd="1" destOrd="0" presId="urn:microsoft.com/office/officeart/2005/8/layout/cycle4"/>
    <dgm:cxn modelId="{556CBAB3-A5C3-411C-A265-D6BB77F5837E}" srcId="{C7A869AA-8BC0-46F5-A0B5-9604ECE11739}" destId="{446F8494-8FC6-4C63-848E-32922FB8D2B0}" srcOrd="0" destOrd="0" parTransId="{F19B6104-F1FC-430D-9E05-C5BF64C5089B}" sibTransId="{C6F534B7-6CA6-4D05-AC09-39D0BC585D6F}"/>
    <dgm:cxn modelId="{700E02CE-4447-4214-8470-C3E031E32117}" srcId="{446F8494-8FC6-4C63-848E-32922FB8D2B0}" destId="{EF8E3D62-DB1E-421A-95C9-77CDE2B215F3}" srcOrd="0" destOrd="0" parTransId="{061B1D63-68E6-4037-8EFF-A496B49EDEBA}" sibTransId="{F817DEB4-226A-48CC-AA05-EE465EB856DB}"/>
    <dgm:cxn modelId="{3AAB77CF-5113-4DD2-8D3B-8CA4D6AB0A02}" srcId="{E01C2C51-B78D-40F1-8F58-6ECBB26F253C}" destId="{D0CB4DB9-2F5C-46DD-8F0A-95D6AD58DBAD}" srcOrd="0" destOrd="0" parTransId="{23984902-6A01-4142-904C-985188E1D9D9}" sibTransId="{03EDBC86-4550-4294-BE54-23761B4F6636}"/>
    <dgm:cxn modelId="{4210B2D4-8B52-427A-B9A8-88B82BCAC000}" type="presOf" srcId="{E8B0B430-DD69-4C13-A8E1-E1215536BA7A}" destId="{0A80D4E5-8060-4787-B6EF-561B4F1FF78E}" srcOrd="1" destOrd="0" presId="urn:microsoft.com/office/officeart/2005/8/layout/cycle4"/>
    <dgm:cxn modelId="{1D09EDDD-43C4-4096-A2DA-F9BA2B9B5AF7}" type="presOf" srcId="{3EC13D6C-0440-4CB3-AA51-0A27E7C20EEB}" destId="{A5D8523E-A31B-4AF8-B2BC-6FBD887130DF}" srcOrd="0" destOrd="0" presId="urn:microsoft.com/office/officeart/2005/8/layout/cycle4"/>
    <dgm:cxn modelId="{EE0943E2-2C05-4E70-A430-3F73CAE2D2AD}" srcId="{C7A869AA-8BC0-46F5-A0B5-9604ECE11739}" destId="{40AA2CDF-1788-45F9-A5C3-66D29C963FED}" srcOrd="2" destOrd="0" parTransId="{AC382785-4C88-461D-8ECF-DF71D3472AAE}" sibTransId="{6D03D087-CBC1-43AD-8035-16D07E43DA08}"/>
    <dgm:cxn modelId="{1BAACFE2-DA17-451D-A894-DFE2F72A8C69}" srcId="{3EC13D6C-0440-4CB3-AA51-0A27E7C20EEB}" destId="{4BD32778-2C56-449F-ABC7-5C6EAE521766}" srcOrd="0" destOrd="0" parTransId="{75B860AB-FF9C-4B6D-B939-5A235218CA50}" sibTransId="{CA3A0E59-212E-4E6C-8A2B-B0F167036E58}"/>
    <dgm:cxn modelId="{73A80E7F-031E-46E2-8FC1-D6B332AC6A8B}" type="presParOf" srcId="{FA2A70E0-3A3A-4918-8B8B-08B145471C4B}" destId="{38BB2517-AAD0-4314-96A8-722B8CFACD14}" srcOrd="0" destOrd="0" presId="urn:microsoft.com/office/officeart/2005/8/layout/cycle4"/>
    <dgm:cxn modelId="{6A043024-792E-4A6E-9FA4-A216F8A53B0C}" type="presParOf" srcId="{38BB2517-AAD0-4314-96A8-722B8CFACD14}" destId="{17201B6D-7200-43DF-B951-CC60B27ECDF2}" srcOrd="0" destOrd="0" presId="urn:microsoft.com/office/officeart/2005/8/layout/cycle4"/>
    <dgm:cxn modelId="{E45A9CBD-BF94-48D3-8841-33DD448BD2AF}" type="presParOf" srcId="{17201B6D-7200-43DF-B951-CC60B27ECDF2}" destId="{7B0FB821-BF49-465E-8897-8E91351DAB08}" srcOrd="0" destOrd="0" presId="urn:microsoft.com/office/officeart/2005/8/layout/cycle4"/>
    <dgm:cxn modelId="{E11F3468-5490-4A17-A03F-6941172329F9}" type="presParOf" srcId="{17201B6D-7200-43DF-B951-CC60B27ECDF2}" destId="{D5C14F48-2120-41E6-935D-93ED9DBFEC42}" srcOrd="1" destOrd="0" presId="urn:microsoft.com/office/officeart/2005/8/layout/cycle4"/>
    <dgm:cxn modelId="{E4B71B47-E716-42D2-AEAF-FD41A4E3A6B9}" type="presParOf" srcId="{38BB2517-AAD0-4314-96A8-722B8CFACD14}" destId="{6033DE82-6804-4726-8C36-1F4F0A509934}" srcOrd="1" destOrd="0" presId="urn:microsoft.com/office/officeart/2005/8/layout/cycle4"/>
    <dgm:cxn modelId="{5FDDE59C-47CC-41CC-BEAD-F376FCEEA78C}" type="presParOf" srcId="{6033DE82-6804-4726-8C36-1F4F0A509934}" destId="{49167368-4066-47D8-8D9A-E7E1E2525FF5}" srcOrd="0" destOrd="0" presId="urn:microsoft.com/office/officeart/2005/8/layout/cycle4"/>
    <dgm:cxn modelId="{FD60C050-F92B-4716-8AC3-14C49FEAEEBE}" type="presParOf" srcId="{6033DE82-6804-4726-8C36-1F4F0A509934}" destId="{CB69828B-C967-460C-9AE6-8A8391E153BF}" srcOrd="1" destOrd="0" presId="urn:microsoft.com/office/officeart/2005/8/layout/cycle4"/>
    <dgm:cxn modelId="{44887F06-B9ED-420C-8408-B0F7F19825BE}" type="presParOf" srcId="{38BB2517-AAD0-4314-96A8-722B8CFACD14}" destId="{F116FD19-3FF9-4EC3-83C2-CCF62334C73E}" srcOrd="2" destOrd="0" presId="urn:microsoft.com/office/officeart/2005/8/layout/cycle4"/>
    <dgm:cxn modelId="{9EA090EA-217A-47FC-AF90-16C444D60DE3}" type="presParOf" srcId="{F116FD19-3FF9-4EC3-83C2-CCF62334C73E}" destId="{B1256BDC-D25A-46BC-ADB8-BE4EFA1A32CD}" srcOrd="0" destOrd="0" presId="urn:microsoft.com/office/officeart/2005/8/layout/cycle4"/>
    <dgm:cxn modelId="{E6078E0F-9E28-4B2A-BD2C-92ED040AD0C4}" type="presParOf" srcId="{F116FD19-3FF9-4EC3-83C2-CCF62334C73E}" destId="{0A80D4E5-8060-4787-B6EF-561B4F1FF78E}" srcOrd="1" destOrd="0" presId="urn:microsoft.com/office/officeart/2005/8/layout/cycle4"/>
    <dgm:cxn modelId="{FB1A8B2C-52B9-4EC1-83C2-37C6CDB3007F}" type="presParOf" srcId="{38BB2517-AAD0-4314-96A8-722B8CFACD14}" destId="{DB2647C0-2B46-4AE2-BEAE-DEF31DB13B3F}" srcOrd="3" destOrd="0" presId="urn:microsoft.com/office/officeart/2005/8/layout/cycle4"/>
    <dgm:cxn modelId="{7EEB585E-E1CC-4C22-9130-1654C318E39C}" type="presParOf" srcId="{DB2647C0-2B46-4AE2-BEAE-DEF31DB13B3F}" destId="{B14A033F-6827-48C4-98D0-FE0670A39887}" srcOrd="0" destOrd="0" presId="urn:microsoft.com/office/officeart/2005/8/layout/cycle4"/>
    <dgm:cxn modelId="{5E87DB3E-3C2F-48DA-992F-1CE631E9AE00}" type="presParOf" srcId="{DB2647C0-2B46-4AE2-BEAE-DEF31DB13B3F}" destId="{4CCE8D59-BAF0-4440-B5EB-FFA30DAC0EC1}" srcOrd="1" destOrd="0" presId="urn:microsoft.com/office/officeart/2005/8/layout/cycle4"/>
    <dgm:cxn modelId="{953ACF7D-8B52-4749-9724-30BBDE155DB0}" type="presParOf" srcId="{38BB2517-AAD0-4314-96A8-722B8CFACD14}" destId="{61C2811A-CE87-4C48-A7D0-904BF7979A0A}" srcOrd="4" destOrd="0" presId="urn:microsoft.com/office/officeart/2005/8/layout/cycle4"/>
    <dgm:cxn modelId="{91C333F8-C7E3-4D32-8EB8-D98658A10C92}" type="presParOf" srcId="{FA2A70E0-3A3A-4918-8B8B-08B145471C4B}" destId="{81B8BF33-3B5D-4D3C-A2E7-3A24A9325DFE}" srcOrd="1" destOrd="0" presId="urn:microsoft.com/office/officeart/2005/8/layout/cycle4"/>
    <dgm:cxn modelId="{AA6B4D5B-E502-45CC-97F9-2DFA7E549D83}" type="presParOf" srcId="{81B8BF33-3B5D-4D3C-A2E7-3A24A9325DFE}" destId="{FCCB3839-5ECE-42DD-A330-1A12CF865DF5}" srcOrd="0" destOrd="0" presId="urn:microsoft.com/office/officeart/2005/8/layout/cycle4"/>
    <dgm:cxn modelId="{9D07F6CC-F7B8-48F7-AB12-D0B862F6D00B}" type="presParOf" srcId="{81B8BF33-3B5D-4D3C-A2E7-3A24A9325DFE}" destId="{A5D8523E-A31B-4AF8-B2BC-6FBD887130DF}" srcOrd="1" destOrd="0" presId="urn:microsoft.com/office/officeart/2005/8/layout/cycle4"/>
    <dgm:cxn modelId="{FC479512-D6F5-4B10-8DB7-3A8C7D84BDD0}" type="presParOf" srcId="{81B8BF33-3B5D-4D3C-A2E7-3A24A9325DFE}" destId="{503FFF22-A1B5-497B-A081-B251B636B91F}" srcOrd="2" destOrd="0" presId="urn:microsoft.com/office/officeart/2005/8/layout/cycle4"/>
    <dgm:cxn modelId="{01256F4F-8C8C-47DE-8B6A-3E338EFBAAD4}" type="presParOf" srcId="{81B8BF33-3B5D-4D3C-A2E7-3A24A9325DFE}" destId="{40075F51-2801-477F-BAD4-7498BA1EEDFC}" srcOrd="3" destOrd="0" presId="urn:microsoft.com/office/officeart/2005/8/layout/cycle4"/>
    <dgm:cxn modelId="{4E8667F8-9923-40D0-9FC7-F7C649157307}" type="presParOf" srcId="{81B8BF33-3B5D-4D3C-A2E7-3A24A9325DFE}" destId="{BB7B18CB-214A-4B4D-A5D5-739D75B2E5BF}" srcOrd="4" destOrd="0" presId="urn:microsoft.com/office/officeart/2005/8/layout/cycle4"/>
    <dgm:cxn modelId="{490A6B91-4F51-4F9C-AF8C-F19E49927B79}" type="presParOf" srcId="{FA2A70E0-3A3A-4918-8B8B-08B145471C4B}" destId="{54CD8233-4FED-4C7C-985D-7B90C7A3061A}" srcOrd="2" destOrd="0" presId="urn:microsoft.com/office/officeart/2005/8/layout/cycle4"/>
    <dgm:cxn modelId="{56B15922-45D9-47DA-AEAB-3797D5FC8B0E}" type="presParOf" srcId="{FA2A70E0-3A3A-4918-8B8B-08B145471C4B}" destId="{D8543EBE-04C0-4ADF-875F-1E424013C3D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E22516-99F5-41E2-BC6D-C6FB0994661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0DCCF4C-A700-4D08-A27D-E6AC48EA3BDB}">
      <dgm:prSet/>
      <dgm:spPr>
        <a:solidFill>
          <a:srgbClr val="FFC000"/>
        </a:solidFill>
      </dgm:spPr>
      <dgm:t>
        <a:bodyPr/>
        <a:lstStyle/>
        <a:p>
          <a:r>
            <a:rPr lang="en-US" b="1" dirty="0">
              <a:solidFill>
                <a:schemeClr val="bg1"/>
              </a:solidFill>
            </a:rPr>
            <a:t>Safety Coordinators</a:t>
          </a:r>
          <a:r>
            <a:rPr lang="en-US" dirty="0">
              <a:solidFill>
                <a:schemeClr val="bg1"/>
              </a:solidFill>
            </a:rPr>
            <a:t> – it is your job to lead the RMA at the start of every field deployment.</a:t>
          </a:r>
        </a:p>
      </dgm:t>
    </dgm:pt>
    <dgm:pt modelId="{6703ADC7-1108-4FE2-B109-75FC54D9146E}" type="parTrans" cxnId="{23280094-056A-4C5F-8365-AAF149502625}">
      <dgm:prSet/>
      <dgm:spPr/>
      <dgm:t>
        <a:bodyPr/>
        <a:lstStyle/>
        <a:p>
          <a:endParaRPr lang="en-US"/>
        </a:p>
      </dgm:t>
    </dgm:pt>
    <dgm:pt modelId="{B96897C7-A288-419B-9C94-104175B99EC1}" type="sibTrans" cxnId="{23280094-056A-4C5F-8365-AAF149502625}">
      <dgm:prSet/>
      <dgm:spPr/>
      <dgm:t>
        <a:bodyPr/>
        <a:lstStyle/>
        <a:p>
          <a:endParaRPr lang="en-US"/>
        </a:p>
      </dgm:t>
    </dgm:pt>
    <dgm:pt modelId="{ACF4BFFC-00FB-4671-A780-3515A30D9309}" type="pres">
      <dgm:prSet presAssocID="{8CE22516-99F5-41E2-BC6D-C6FB0994661D}" presName="linearFlow" presStyleCnt="0">
        <dgm:presLayoutVars>
          <dgm:dir/>
          <dgm:resizeHandles val="exact"/>
        </dgm:presLayoutVars>
      </dgm:prSet>
      <dgm:spPr/>
    </dgm:pt>
    <dgm:pt modelId="{6A617A51-B0EF-4BAB-8C94-B63712F5937B}" type="pres">
      <dgm:prSet presAssocID="{30DCCF4C-A700-4D08-A27D-E6AC48EA3BDB}" presName="composite" presStyleCnt="0"/>
      <dgm:spPr/>
    </dgm:pt>
    <dgm:pt modelId="{A1FE9529-9220-4145-B5F8-F4B7D3406FFA}" type="pres">
      <dgm:prSet presAssocID="{30DCCF4C-A700-4D08-A27D-E6AC48EA3BDB}" presName="imgShp" presStyleLbl="fgImgPlace1" presStyleIdx="0" presStyleCnt="1" custLinFactNeighborX="-528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struction worker male with solid fill"/>
        </a:ext>
      </dgm:extLst>
    </dgm:pt>
    <dgm:pt modelId="{3DABED73-A9E9-458D-BC1B-77B244F4E976}" type="pres">
      <dgm:prSet presAssocID="{30DCCF4C-A700-4D08-A27D-E6AC48EA3BDB}" presName="txShp" presStyleLbl="node1" presStyleIdx="0" presStyleCnt="1">
        <dgm:presLayoutVars>
          <dgm:bulletEnabled val="1"/>
        </dgm:presLayoutVars>
      </dgm:prSet>
      <dgm:spPr/>
    </dgm:pt>
  </dgm:ptLst>
  <dgm:cxnLst>
    <dgm:cxn modelId="{23280094-056A-4C5F-8365-AAF149502625}" srcId="{8CE22516-99F5-41E2-BC6D-C6FB0994661D}" destId="{30DCCF4C-A700-4D08-A27D-E6AC48EA3BDB}" srcOrd="0" destOrd="0" parTransId="{6703ADC7-1108-4FE2-B109-75FC54D9146E}" sibTransId="{B96897C7-A288-419B-9C94-104175B99EC1}"/>
    <dgm:cxn modelId="{95FEAC94-B29E-4DA9-A195-D71FFC50AC94}" type="presOf" srcId="{30DCCF4C-A700-4D08-A27D-E6AC48EA3BDB}" destId="{3DABED73-A9E9-458D-BC1B-77B244F4E976}" srcOrd="0" destOrd="0" presId="urn:microsoft.com/office/officeart/2005/8/layout/vList3"/>
    <dgm:cxn modelId="{F4A75BF1-BE84-4D02-B74A-D881EE6D5346}" type="presOf" srcId="{8CE22516-99F5-41E2-BC6D-C6FB0994661D}" destId="{ACF4BFFC-00FB-4671-A780-3515A30D9309}" srcOrd="0" destOrd="0" presId="urn:microsoft.com/office/officeart/2005/8/layout/vList3"/>
    <dgm:cxn modelId="{6AFAB59D-D7EF-4BCD-9F3A-3CA1D00352AC}" type="presParOf" srcId="{ACF4BFFC-00FB-4671-A780-3515A30D9309}" destId="{6A617A51-B0EF-4BAB-8C94-B63712F5937B}" srcOrd="0" destOrd="0" presId="urn:microsoft.com/office/officeart/2005/8/layout/vList3"/>
    <dgm:cxn modelId="{4F6D15A6-8072-4DB5-ACA4-52BB00251D73}" type="presParOf" srcId="{6A617A51-B0EF-4BAB-8C94-B63712F5937B}" destId="{A1FE9529-9220-4145-B5F8-F4B7D3406FFA}" srcOrd="0" destOrd="0" presId="urn:microsoft.com/office/officeart/2005/8/layout/vList3"/>
    <dgm:cxn modelId="{F87971DE-9932-436E-A5F4-DCBA29EF594C}" type="presParOf" srcId="{6A617A51-B0EF-4BAB-8C94-B63712F5937B}" destId="{3DABED73-A9E9-458D-BC1B-77B244F4E976}"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pPr algn="l"/>
          <a:r>
            <a:rPr lang="en-US" b="1" dirty="0">
              <a:solidFill>
                <a:schemeClr val="bg1"/>
              </a:solidFill>
            </a:rPr>
            <a:t>Principal Investigators – </a:t>
          </a:r>
          <a:r>
            <a:rPr lang="en-US" dirty="0">
              <a:solidFill>
                <a:schemeClr val="bg1"/>
              </a:solidFill>
            </a:rPr>
            <a:t>Its part of your job to ensure the RMA is followed properly</a:t>
          </a: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X="100000" custLinFactNeighborX="13558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custFlipHor="1" custLinFactNeighborX="-34260">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E22516-99F5-41E2-BC6D-C6FB0994661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0DCCF4C-A700-4D08-A27D-E6AC48EA3BDB}">
      <dgm:prSet/>
      <dgm:spPr>
        <a:solidFill>
          <a:schemeClr val="tx2"/>
        </a:solidFill>
      </dgm:spPr>
      <dgm:t>
        <a:bodyPr/>
        <a:lstStyle/>
        <a:p>
          <a:r>
            <a:rPr lang="en-US" b="1" dirty="0">
              <a:solidFill>
                <a:schemeClr val="bg1"/>
              </a:solidFill>
            </a:rPr>
            <a:t>Surfers</a:t>
          </a:r>
          <a:r>
            <a:rPr lang="en-US" dirty="0">
              <a:solidFill>
                <a:schemeClr val="bg1"/>
              </a:solidFill>
            </a:rPr>
            <a:t> – it is recommended that you arrive a bit earlier to identify good surf zones.</a:t>
          </a:r>
        </a:p>
      </dgm:t>
    </dgm:pt>
    <dgm:pt modelId="{6703ADC7-1108-4FE2-B109-75FC54D9146E}" type="parTrans" cxnId="{23280094-056A-4C5F-8365-AAF149502625}">
      <dgm:prSet/>
      <dgm:spPr/>
      <dgm:t>
        <a:bodyPr/>
        <a:lstStyle/>
        <a:p>
          <a:endParaRPr lang="en-US"/>
        </a:p>
      </dgm:t>
    </dgm:pt>
    <dgm:pt modelId="{B96897C7-A288-419B-9C94-104175B99EC1}" type="sibTrans" cxnId="{23280094-056A-4C5F-8365-AAF149502625}">
      <dgm:prSet/>
      <dgm:spPr/>
      <dgm:t>
        <a:bodyPr/>
        <a:lstStyle/>
        <a:p>
          <a:endParaRPr lang="en-US"/>
        </a:p>
      </dgm:t>
    </dgm:pt>
    <dgm:pt modelId="{ACF4BFFC-00FB-4671-A780-3515A30D9309}" type="pres">
      <dgm:prSet presAssocID="{8CE22516-99F5-41E2-BC6D-C6FB0994661D}" presName="linearFlow" presStyleCnt="0">
        <dgm:presLayoutVars>
          <dgm:dir/>
          <dgm:resizeHandles val="exact"/>
        </dgm:presLayoutVars>
      </dgm:prSet>
      <dgm:spPr/>
    </dgm:pt>
    <dgm:pt modelId="{6A617A51-B0EF-4BAB-8C94-B63712F5937B}" type="pres">
      <dgm:prSet presAssocID="{30DCCF4C-A700-4D08-A27D-E6AC48EA3BDB}" presName="composite" presStyleCnt="0"/>
      <dgm:spPr/>
    </dgm:pt>
    <dgm:pt modelId="{A1FE9529-9220-4145-B5F8-F4B7D3406FFA}" type="pres">
      <dgm:prSet presAssocID="{30DCCF4C-A700-4D08-A27D-E6AC48EA3BDB}" presName="imgShp" presStyleLbl="fgImgPlace1" presStyleIdx="0" presStyleCnt="1" custLinFactNeighborX="-528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urf with solid fill"/>
        </a:ext>
      </dgm:extLst>
    </dgm:pt>
    <dgm:pt modelId="{3DABED73-A9E9-458D-BC1B-77B244F4E976}" type="pres">
      <dgm:prSet presAssocID="{30DCCF4C-A700-4D08-A27D-E6AC48EA3BDB}" presName="txShp" presStyleLbl="node1" presStyleIdx="0" presStyleCnt="1">
        <dgm:presLayoutVars>
          <dgm:bulletEnabled val="1"/>
        </dgm:presLayoutVars>
      </dgm:prSet>
      <dgm:spPr/>
    </dgm:pt>
  </dgm:ptLst>
  <dgm:cxnLst>
    <dgm:cxn modelId="{23280094-056A-4C5F-8365-AAF149502625}" srcId="{8CE22516-99F5-41E2-BC6D-C6FB0994661D}" destId="{30DCCF4C-A700-4D08-A27D-E6AC48EA3BDB}" srcOrd="0" destOrd="0" parTransId="{6703ADC7-1108-4FE2-B109-75FC54D9146E}" sibTransId="{B96897C7-A288-419B-9C94-104175B99EC1}"/>
    <dgm:cxn modelId="{95FEAC94-B29E-4DA9-A195-D71FFC50AC94}" type="presOf" srcId="{30DCCF4C-A700-4D08-A27D-E6AC48EA3BDB}" destId="{3DABED73-A9E9-458D-BC1B-77B244F4E976}" srcOrd="0" destOrd="0" presId="urn:microsoft.com/office/officeart/2005/8/layout/vList3"/>
    <dgm:cxn modelId="{F4A75BF1-BE84-4D02-B74A-D881EE6D5346}" type="presOf" srcId="{8CE22516-99F5-41E2-BC6D-C6FB0994661D}" destId="{ACF4BFFC-00FB-4671-A780-3515A30D9309}" srcOrd="0" destOrd="0" presId="urn:microsoft.com/office/officeart/2005/8/layout/vList3"/>
    <dgm:cxn modelId="{6AFAB59D-D7EF-4BCD-9F3A-3CA1D00352AC}" type="presParOf" srcId="{ACF4BFFC-00FB-4671-A780-3515A30D9309}" destId="{6A617A51-B0EF-4BAB-8C94-B63712F5937B}" srcOrd="0" destOrd="0" presId="urn:microsoft.com/office/officeart/2005/8/layout/vList3"/>
    <dgm:cxn modelId="{4F6D15A6-8072-4DB5-ACA4-52BB00251D73}" type="presParOf" srcId="{6A617A51-B0EF-4BAB-8C94-B63712F5937B}" destId="{A1FE9529-9220-4145-B5F8-F4B7D3406FFA}" srcOrd="0" destOrd="0" presId="urn:microsoft.com/office/officeart/2005/8/layout/vList3"/>
    <dgm:cxn modelId="{F87971DE-9932-436E-A5F4-DCBA29EF594C}" type="presParOf" srcId="{6A617A51-B0EF-4BAB-8C94-B63712F5937B}" destId="{3DABED73-A9E9-458D-BC1B-77B244F4E97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2EA6C27-161A-41FB-88A3-A5D07C0EFEC0}" type="doc">
      <dgm:prSet loTypeId="urn:microsoft.com/office/officeart/2005/8/layout/hProcess6" loCatId="process" qsTypeId="urn:microsoft.com/office/officeart/2005/8/quickstyle/simple4" qsCatId="simple" csTypeId="urn:microsoft.com/office/officeart/2005/8/colors/colorful1" csCatId="colorful" phldr="1"/>
      <dgm:spPr/>
      <dgm:t>
        <a:bodyPr/>
        <a:lstStyle/>
        <a:p>
          <a:endParaRPr lang="en-US"/>
        </a:p>
      </dgm:t>
    </dgm:pt>
    <dgm:pt modelId="{B640489E-F4BB-421A-9BCA-66E8AF234DFC}">
      <dgm:prSet/>
      <dgm:spPr/>
      <dgm:t>
        <a:bodyPr/>
        <a:lstStyle/>
        <a:p>
          <a:r>
            <a:rPr lang="en-US" dirty="0">
              <a:solidFill>
                <a:schemeClr val="bg1"/>
              </a:solidFill>
            </a:rPr>
            <a:t>Principal Investigator leads the briefing highlighting:</a:t>
          </a:r>
        </a:p>
      </dgm:t>
    </dgm:pt>
    <dgm:pt modelId="{719E910B-39F8-4EF4-92AA-ACC67688B6B5}" type="parTrans" cxnId="{BE361750-D062-48EF-AEF5-E852F7216334}">
      <dgm:prSet/>
      <dgm:spPr/>
      <dgm:t>
        <a:bodyPr/>
        <a:lstStyle/>
        <a:p>
          <a:endParaRPr lang="en-US"/>
        </a:p>
      </dgm:t>
    </dgm:pt>
    <dgm:pt modelId="{52902604-5F5D-4695-8AC3-9063628AF0E9}" type="sibTrans" cxnId="{BE361750-D062-48EF-AEF5-E852F7216334}">
      <dgm:prSet/>
      <dgm:spPr/>
      <dgm:t>
        <a:bodyPr/>
        <a:lstStyle/>
        <a:p>
          <a:endParaRPr lang="en-US"/>
        </a:p>
      </dgm:t>
    </dgm:pt>
    <dgm:pt modelId="{6C9ED14B-DCF9-4A15-AE5D-1DBB868630C9}">
      <dgm:prSet/>
      <dgm:spPr/>
      <dgm:t>
        <a:bodyPr/>
        <a:lstStyle/>
        <a:p>
          <a:r>
            <a:rPr lang="en-US"/>
            <a:t>Team member roles and responsibilities</a:t>
          </a:r>
        </a:p>
      </dgm:t>
    </dgm:pt>
    <dgm:pt modelId="{D6102828-AAC8-4B65-BFF3-C9FB583A2542}" type="parTrans" cxnId="{847DDEC3-FF52-4346-B09A-6025C68E1ACD}">
      <dgm:prSet/>
      <dgm:spPr/>
      <dgm:t>
        <a:bodyPr/>
        <a:lstStyle/>
        <a:p>
          <a:endParaRPr lang="en-US"/>
        </a:p>
      </dgm:t>
    </dgm:pt>
    <dgm:pt modelId="{DCBEB1AA-07A6-4B50-A43F-052904BF1168}" type="sibTrans" cxnId="{847DDEC3-FF52-4346-B09A-6025C68E1ACD}">
      <dgm:prSet/>
      <dgm:spPr/>
      <dgm:t>
        <a:bodyPr/>
        <a:lstStyle/>
        <a:p>
          <a:endParaRPr lang="en-US"/>
        </a:p>
      </dgm:t>
    </dgm:pt>
    <dgm:pt modelId="{2B7B25E2-3CCE-4EAF-9F8F-73CBB3F829A3}">
      <dgm:prSet/>
      <dgm:spPr/>
      <dgm:t>
        <a:bodyPr/>
        <a:lstStyle/>
        <a:p>
          <a:r>
            <a:rPr lang="en-US"/>
            <a:t>Test objectives</a:t>
          </a:r>
        </a:p>
      </dgm:t>
    </dgm:pt>
    <dgm:pt modelId="{5A384631-D227-42FB-8EE0-94CDD8BE30D2}" type="parTrans" cxnId="{86492AA1-23B7-4A2D-B530-E662E76FAD0A}">
      <dgm:prSet/>
      <dgm:spPr/>
      <dgm:t>
        <a:bodyPr/>
        <a:lstStyle/>
        <a:p>
          <a:endParaRPr lang="en-US"/>
        </a:p>
      </dgm:t>
    </dgm:pt>
    <dgm:pt modelId="{1FE0C594-2FC1-4A1E-9AFF-2244EFA1931A}" type="sibTrans" cxnId="{86492AA1-23B7-4A2D-B530-E662E76FAD0A}">
      <dgm:prSet/>
      <dgm:spPr/>
      <dgm:t>
        <a:bodyPr/>
        <a:lstStyle/>
        <a:p>
          <a:endParaRPr lang="en-US"/>
        </a:p>
      </dgm:t>
    </dgm:pt>
    <dgm:pt modelId="{4209CABD-B7DF-443E-9FA8-0749B49B5F0A}">
      <dgm:prSet/>
      <dgm:spPr/>
      <dgm:t>
        <a:bodyPr/>
        <a:lstStyle/>
        <a:p>
          <a:r>
            <a:rPr lang="en-US"/>
            <a:t>Etc.</a:t>
          </a:r>
        </a:p>
      </dgm:t>
    </dgm:pt>
    <dgm:pt modelId="{730BA9F1-0A0F-4E1B-A95F-0EEB4415984B}" type="parTrans" cxnId="{D29F9AD5-C8C6-4F9F-AD26-A5BD1BF693E8}">
      <dgm:prSet/>
      <dgm:spPr/>
      <dgm:t>
        <a:bodyPr/>
        <a:lstStyle/>
        <a:p>
          <a:endParaRPr lang="en-US"/>
        </a:p>
      </dgm:t>
    </dgm:pt>
    <dgm:pt modelId="{FD0068DF-861C-4162-AD68-E6589AB005C0}" type="sibTrans" cxnId="{D29F9AD5-C8C6-4F9F-AD26-A5BD1BF693E8}">
      <dgm:prSet/>
      <dgm:spPr/>
      <dgm:t>
        <a:bodyPr/>
        <a:lstStyle/>
        <a:p>
          <a:endParaRPr lang="en-US"/>
        </a:p>
      </dgm:t>
    </dgm:pt>
    <dgm:pt modelId="{331A6A53-4EA5-495F-9E84-57CA31567666}">
      <dgm:prSet/>
      <dgm:spPr/>
      <dgm:t>
        <a:bodyPr/>
        <a:lstStyle/>
        <a:p>
          <a:r>
            <a:rPr lang="en-US"/>
            <a:t>Safety Coordinator leads a safety briefing (RMA)</a:t>
          </a:r>
        </a:p>
      </dgm:t>
    </dgm:pt>
    <dgm:pt modelId="{BEE4BA59-1E69-4E81-9DD4-6E3E11A7D0EA}" type="parTrans" cxnId="{0D7169B2-3BFE-49B0-8D0A-E6A2F62D00EC}">
      <dgm:prSet/>
      <dgm:spPr/>
      <dgm:t>
        <a:bodyPr/>
        <a:lstStyle/>
        <a:p>
          <a:endParaRPr lang="en-US"/>
        </a:p>
      </dgm:t>
    </dgm:pt>
    <dgm:pt modelId="{0C6C4958-E145-486C-93B2-34A56B2DDBC5}" type="sibTrans" cxnId="{0D7169B2-3BFE-49B0-8D0A-E6A2F62D00EC}">
      <dgm:prSet/>
      <dgm:spPr/>
      <dgm:t>
        <a:bodyPr/>
        <a:lstStyle/>
        <a:p>
          <a:endParaRPr lang="en-US"/>
        </a:p>
      </dgm:t>
    </dgm:pt>
    <dgm:pt modelId="{DD80A160-73DB-4E0E-B1A4-70FD91381D86}">
      <dgm:prSet/>
      <dgm:spPr/>
      <dgm:t>
        <a:bodyPr/>
        <a:lstStyle/>
        <a:p>
          <a:r>
            <a:rPr lang="en-US"/>
            <a:t>Identify potential risk categories</a:t>
          </a:r>
        </a:p>
      </dgm:t>
    </dgm:pt>
    <dgm:pt modelId="{24B2A28B-A691-46EF-9C0F-D7074A558EB9}" type="parTrans" cxnId="{A91201E1-FDCE-48C3-B1DE-A679F86E5738}">
      <dgm:prSet/>
      <dgm:spPr/>
      <dgm:t>
        <a:bodyPr/>
        <a:lstStyle/>
        <a:p>
          <a:endParaRPr lang="en-US"/>
        </a:p>
      </dgm:t>
    </dgm:pt>
    <dgm:pt modelId="{62D1D63A-1DBD-4D06-94CF-891FA7ABC093}" type="sibTrans" cxnId="{A91201E1-FDCE-48C3-B1DE-A679F86E5738}">
      <dgm:prSet/>
      <dgm:spPr/>
      <dgm:t>
        <a:bodyPr/>
        <a:lstStyle/>
        <a:p>
          <a:endParaRPr lang="en-US"/>
        </a:p>
      </dgm:t>
    </dgm:pt>
    <dgm:pt modelId="{F91AAE08-52BC-4E7E-95F9-3FDCAEBC0CC0}">
      <dgm:prSet/>
      <dgm:spPr/>
      <dgm:t>
        <a:bodyPr/>
        <a:lstStyle/>
        <a:p>
          <a:r>
            <a:rPr lang="en-US" dirty="0"/>
            <a:t>Rate each one on a severity from 1-5</a:t>
          </a:r>
        </a:p>
      </dgm:t>
    </dgm:pt>
    <dgm:pt modelId="{C2F98769-8DAB-4062-BD04-FAF293D960B5}" type="parTrans" cxnId="{1F974916-637A-467E-A95F-430BB94D8C0C}">
      <dgm:prSet/>
      <dgm:spPr/>
      <dgm:t>
        <a:bodyPr/>
        <a:lstStyle/>
        <a:p>
          <a:endParaRPr lang="en-US"/>
        </a:p>
      </dgm:t>
    </dgm:pt>
    <dgm:pt modelId="{2B187AEF-4A14-4EC7-B5AC-3B01D7249508}" type="sibTrans" cxnId="{1F974916-637A-467E-A95F-430BB94D8C0C}">
      <dgm:prSet/>
      <dgm:spPr/>
      <dgm:t>
        <a:bodyPr/>
        <a:lstStyle/>
        <a:p>
          <a:endParaRPr lang="en-US"/>
        </a:p>
      </dgm:t>
    </dgm:pt>
    <dgm:pt modelId="{688ECAF9-2097-4823-A438-6A7885CAB993}">
      <dgm:prSet/>
      <dgm:spPr/>
      <dgm:t>
        <a:bodyPr/>
        <a:lstStyle/>
        <a:p>
          <a:endParaRPr lang="en-US" dirty="0"/>
        </a:p>
      </dgm:t>
    </dgm:pt>
    <dgm:pt modelId="{F8D2DD6E-362E-411C-99E7-F92174FF7CC4}" type="parTrans" cxnId="{B18BFEA1-78FC-4D06-9810-11E3D8DC3C7B}">
      <dgm:prSet/>
      <dgm:spPr/>
      <dgm:t>
        <a:bodyPr/>
        <a:lstStyle/>
        <a:p>
          <a:endParaRPr lang="en-US"/>
        </a:p>
      </dgm:t>
    </dgm:pt>
    <dgm:pt modelId="{756AF1C9-6830-4BF5-AEA0-F205353724F8}" type="sibTrans" cxnId="{B18BFEA1-78FC-4D06-9810-11E3D8DC3C7B}">
      <dgm:prSet/>
      <dgm:spPr/>
      <dgm:t>
        <a:bodyPr/>
        <a:lstStyle/>
        <a:p>
          <a:endParaRPr lang="en-US"/>
        </a:p>
      </dgm:t>
    </dgm:pt>
    <dgm:pt modelId="{EDF59A8C-814D-4C1F-97AC-9620051F6116}" type="pres">
      <dgm:prSet presAssocID="{B2EA6C27-161A-41FB-88A3-A5D07C0EFEC0}" presName="theList" presStyleCnt="0">
        <dgm:presLayoutVars>
          <dgm:dir/>
          <dgm:animLvl val="lvl"/>
          <dgm:resizeHandles val="exact"/>
        </dgm:presLayoutVars>
      </dgm:prSet>
      <dgm:spPr/>
    </dgm:pt>
    <dgm:pt modelId="{BD519446-682F-4E9A-B268-E81431DC4C4E}" type="pres">
      <dgm:prSet presAssocID="{B640489E-F4BB-421A-9BCA-66E8AF234DFC}" presName="compNode" presStyleCnt="0"/>
      <dgm:spPr/>
    </dgm:pt>
    <dgm:pt modelId="{532BAFA2-1BD3-438B-A7F1-B99FB330598E}" type="pres">
      <dgm:prSet presAssocID="{B640489E-F4BB-421A-9BCA-66E8AF234DFC}" presName="noGeometry" presStyleCnt="0"/>
      <dgm:spPr/>
    </dgm:pt>
    <dgm:pt modelId="{322833E7-0432-438E-83AE-AB8F8DBDE536}" type="pres">
      <dgm:prSet presAssocID="{B640489E-F4BB-421A-9BCA-66E8AF234DFC}" presName="childTextVisible" presStyleLbl="bgAccFollowNode1" presStyleIdx="0" presStyleCnt="2">
        <dgm:presLayoutVars>
          <dgm:bulletEnabled val="1"/>
        </dgm:presLayoutVars>
      </dgm:prSet>
      <dgm:spPr/>
    </dgm:pt>
    <dgm:pt modelId="{F6DB2269-F2E3-4A3C-B5A1-5970CC5CBA4E}" type="pres">
      <dgm:prSet presAssocID="{B640489E-F4BB-421A-9BCA-66E8AF234DFC}" presName="childTextHidden" presStyleLbl="bgAccFollowNode1" presStyleIdx="0" presStyleCnt="2"/>
      <dgm:spPr/>
    </dgm:pt>
    <dgm:pt modelId="{1994EC9B-6E8F-4CCC-A0DA-C0DE2289770F}" type="pres">
      <dgm:prSet presAssocID="{B640489E-F4BB-421A-9BCA-66E8AF234DFC}" presName="parentText" presStyleLbl="node1" presStyleIdx="0" presStyleCnt="2">
        <dgm:presLayoutVars>
          <dgm:chMax val="1"/>
          <dgm:bulletEnabled val="1"/>
        </dgm:presLayoutVars>
      </dgm:prSet>
      <dgm:spPr/>
    </dgm:pt>
    <dgm:pt modelId="{D2A3A41E-3227-4580-8796-DACC953AD158}" type="pres">
      <dgm:prSet presAssocID="{B640489E-F4BB-421A-9BCA-66E8AF234DFC}" presName="aSpace" presStyleCnt="0"/>
      <dgm:spPr/>
    </dgm:pt>
    <dgm:pt modelId="{0E08F486-3E49-430A-96C2-7AC1C699D1DB}" type="pres">
      <dgm:prSet presAssocID="{331A6A53-4EA5-495F-9E84-57CA31567666}" presName="compNode" presStyleCnt="0"/>
      <dgm:spPr/>
    </dgm:pt>
    <dgm:pt modelId="{B6AF3510-545E-4A6D-BACF-9C5BF27D672D}" type="pres">
      <dgm:prSet presAssocID="{331A6A53-4EA5-495F-9E84-57CA31567666}" presName="noGeometry" presStyleCnt="0"/>
      <dgm:spPr/>
    </dgm:pt>
    <dgm:pt modelId="{01B153D0-9BCF-4382-818A-484283A36BB7}" type="pres">
      <dgm:prSet presAssocID="{331A6A53-4EA5-495F-9E84-57CA31567666}" presName="childTextVisible" presStyleLbl="bgAccFollowNode1" presStyleIdx="1" presStyleCnt="2">
        <dgm:presLayoutVars>
          <dgm:bulletEnabled val="1"/>
        </dgm:presLayoutVars>
      </dgm:prSet>
      <dgm:spPr/>
    </dgm:pt>
    <dgm:pt modelId="{FD5BA846-84A5-45DF-8CF4-32ECC5356C77}" type="pres">
      <dgm:prSet presAssocID="{331A6A53-4EA5-495F-9E84-57CA31567666}" presName="childTextHidden" presStyleLbl="bgAccFollowNode1" presStyleIdx="1" presStyleCnt="2"/>
      <dgm:spPr/>
    </dgm:pt>
    <dgm:pt modelId="{DAB194A9-7155-4C3F-B7C1-71C89E4649D0}" type="pres">
      <dgm:prSet presAssocID="{331A6A53-4EA5-495F-9E84-57CA31567666}" presName="parentText" presStyleLbl="node1" presStyleIdx="1" presStyleCnt="2">
        <dgm:presLayoutVars>
          <dgm:chMax val="1"/>
          <dgm:bulletEnabled val="1"/>
        </dgm:presLayoutVars>
      </dgm:prSet>
      <dgm:spPr/>
    </dgm:pt>
  </dgm:ptLst>
  <dgm:cxnLst>
    <dgm:cxn modelId="{1F974916-637A-467E-A95F-430BB94D8C0C}" srcId="{331A6A53-4EA5-495F-9E84-57CA31567666}" destId="{F91AAE08-52BC-4E7E-95F9-3FDCAEBC0CC0}" srcOrd="1" destOrd="0" parTransId="{C2F98769-8DAB-4062-BD04-FAF293D960B5}" sibTransId="{2B187AEF-4A14-4EC7-B5AC-3B01D7249508}"/>
    <dgm:cxn modelId="{5930DB18-F031-4E99-B2BD-2A9F7C7394F7}" type="presOf" srcId="{F91AAE08-52BC-4E7E-95F9-3FDCAEBC0CC0}" destId="{01B153D0-9BCF-4382-818A-484283A36BB7}" srcOrd="0" destOrd="1" presId="urn:microsoft.com/office/officeart/2005/8/layout/hProcess6"/>
    <dgm:cxn modelId="{02AE3525-BBE9-46B4-9CC1-E35E3D5E2FFE}" type="presOf" srcId="{4209CABD-B7DF-443E-9FA8-0749B49B5F0A}" destId="{F6DB2269-F2E3-4A3C-B5A1-5970CC5CBA4E}" srcOrd="1" destOrd="2" presId="urn:microsoft.com/office/officeart/2005/8/layout/hProcess6"/>
    <dgm:cxn modelId="{9869E564-5AB0-4434-A86F-31789E5BFB42}" type="presOf" srcId="{2B7B25E2-3CCE-4EAF-9F8F-73CBB3F829A3}" destId="{322833E7-0432-438E-83AE-AB8F8DBDE536}" srcOrd="0" destOrd="1" presId="urn:microsoft.com/office/officeart/2005/8/layout/hProcess6"/>
    <dgm:cxn modelId="{0C42E94F-1BD0-498B-B70E-45E988889DED}" type="presOf" srcId="{688ECAF9-2097-4823-A438-6A7885CAB993}" destId="{01B153D0-9BCF-4382-818A-484283A36BB7}" srcOrd="0" destOrd="2" presId="urn:microsoft.com/office/officeart/2005/8/layout/hProcess6"/>
    <dgm:cxn modelId="{BE361750-D062-48EF-AEF5-E852F7216334}" srcId="{B2EA6C27-161A-41FB-88A3-A5D07C0EFEC0}" destId="{B640489E-F4BB-421A-9BCA-66E8AF234DFC}" srcOrd="0" destOrd="0" parTransId="{719E910B-39F8-4EF4-92AA-ACC67688B6B5}" sibTransId="{52902604-5F5D-4695-8AC3-9063628AF0E9}"/>
    <dgm:cxn modelId="{8DE1CC55-310F-4C88-8CC3-0E2630376CBE}" type="presOf" srcId="{B2EA6C27-161A-41FB-88A3-A5D07C0EFEC0}" destId="{EDF59A8C-814D-4C1F-97AC-9620051F6116}" srcOrd="0" destOrd="0" presId="urn:microsoft.com/office/officeart/2005/8/layout/hProcess6"/>
    <dgm:cxn modelId="{A88FA656-4521-41E8-BA9D-9842434FDF2B}" type="presOf" srcId="{2B7B25E2-3CCE-4EAF-9F8F-73CBB3F829A3}" destId="{F6DB2269-F2E3-4A3C-B5A1-5970CC5CBA4E}" srcOrd="1" destOrd="1" presId="urn:microsoft.com/office/officeart/2005/8/layout/hProcess6"/>
    <dgm:cxn modelId="{A2A4BD80-5C71-411E-8C3B-2CA092E6D5BE}" type="presOf" srcId="{B640489E-F4BB-421A-9BCA-66E8AF234DFC}" destId="{1994EC9B-6E8F-4CCC-A0DA-C0DE2289770F}" srcOrd="0" destOrd="0" presId="urn:microsoft.com/office/officeart/2005/8/layout/hProcess6"/>
    <dgm:cxn modelId="{886D1F82-24D7-47F9-B436-F5AED6968ED9}" type="presOf" srcId="{DD80A160-73DB-4E0E-B1A4-70FD91381D86}" destId="{FD5BA846-84A5-45DF-8CF4-32ECC5356C77}" srcOrd="1" destOrd="0" presId="urn:microsoft.com/office/officeart/2005/8/layout/hProcess6"/>
    <dgm:cxn modelId="{8E4C2B86-2D53-4E25-B0AA-813C543E999A}" type="presOf" srcId="{DD80A160-73DB-4E0E-B1A4-70FD91381D86}" destId="{01B153D0-9BCF-4382-818A-484283A36BB7}" srcOrd="0" destOrd="0" presId="urn:microsoft.com/office/officeart/2005/8/layout/hProcess6"/>
    <dgm:cxn modelId="{2D11349D-2D14-4143-84FC-F7B803BC0233}" type="presOf" srcId="{6C9ED14B-DCF9-4A15-AE5D-1DBB868630C9}" destId="{322833E7-0432-438E-83AE-AB8F8DBDE536}" srcOrd="0" destOrd="0" presId="urn:microsoft.com/office/officeart/2005/8/layout/hProcess6"/>
    <dgm:cxn modelId="{86492AA1-23B7-4A2D-B530-E662E76FAD0A}" srcId="{B640489E-F4BB-421A-9BCA-66E8AF234DFC}" destId="{2B7B25E2-3CCE-4EAF-9F8F-73CBB3F829A3}" srcOrd="1" destOrd="0" parTransId="{5A384631-D227-42FB-8EE0-94CDD8BE30D2}" sibTransId="{1FE0C594-2FC1-4A1E-9AFF-2244EFA1931A}"/>
    <dgm:cxn modelId="{B18BFEA1-78FC-4D06-9810-11E3D8DC3C7B}" srcId="{331A6A53-4EA5-495F-9E84-57CA31567666}" destId="{688ECAF9-2097-4823-A438-6A7885CAB993}" srcOrd="2" destOrd="0" parTransId="{F8D2DD6E-362E-411C-99E7-F92174FF7CC4}" sibTransId="{756AF1C9-6830-4BF5-AEA0-F205353724F8}"/>
    <dgm:cxn modelId="{0D7169B2-3BFE-49B0-8D0A-E6A2F62D00EC}" srcId="{B2EA6C27-161A-41FB-88A3-A5D07C0EFEC0}" destId="{331A6A53-4EA5-495F-9E84-57CA31567666}" srcOrd="1" destOrd="0" parTransId="{BEE4BA59-1E69-4E81-9DD4-6E3E11A7D0EA}" sibTransId="{0C6C4958-E145-486C-93B2-34A56B2DDBC5}"/>
    <dgm:cxn modelId="{847DDEC3-FF52-4346-B09A-6025C68E1ACD}" srcId="{B640489E-F4BB-421A-9BCA-66E8AF234DFC}" destId="{6C9ED14B-DCF9-4A15-AE5D-1DBB868630C9}" srcOrd="0" destOrd="0" parTransId="{D6102828-AAC8-4B65-BFF3-C9FB583A2542}" sibTransId="{DCBEB1AA-07A6-4B50-A43F-052904BF1168}"/>
    <dgm:cxn modelId="{96A0F2CB-86D4-44EB-914D-D88B97C1F8FC}" type="presOf" srcId="{6C9ED14B-DCF9-4A15-AE5D-1DBB868630C9}" destId="{F6DB2269-F2E3-4A3C-B5A1-5970CC5CBA4E}" srcOrd="1" destOrd="0" presId="urn:microsoft.com/office/officeart/2005/8/layout/hProcess6"/>
    <dgm:cxn modelId="{3A3F68CC-6B0C-4F17-BE4E-F010626146AD}" type="presOf" srcId="{F91AAE08-52BC-4E7E-95F9-3FDCAEBC0CC0}" destId="{FD5BA846-84A5-45DF-8CF4-32ECC5356C77}" srcOrd="1" destOrd="1" presId="urn:microsoft.com/office/officeart/2005/8/layout/hProcess6"/>
    <dgm:cxn modelId="{62FB4ED5-F07E-454B-A2F3-6704F7A6B4B8}" type="presOf" srcId="{688ECAF9-2097-4823-A438-6A7885CAB993}" destId="{FD5BA846-84A5-45DF-8CF4-32ECC5356C77}" srcOrd="1" destOrd="2" presId="urn:microsoft.com/office/officeart/2005/8/layout/hProcess6"/>
    <dgm:cxn modelId="{D29F9AD5-C8C6-4F9F-AD26-A5BD1BF693E8}" srcId="{B640489E-F4BB-421A-9BCA-66E8AF234DFC}" destId="{4209CABD-B7DF-443E-9FA8-0749B49B5F0A}" srcOrd="2" destOrd="0" parTransId="{730BA9F1-0A0F-4E1B-A95F-0EEB4415984B}" sibTransId="{FD0068DF-861C-4162-AD68-E6589AB005C0}"/>
    <dgm:cxn modelId="{A91201E1-FDCE-48C3-B1DE-A679F86E5738}" srcId="{331A6A53-4EA5-495F-9E84-57CA31567666}" destId="{DD80A160-73DB-4E0E-B1A4-70FD91381D86}" srcOrd="0" destOrd="0" parTransId="{24B2A28B-A691-46EF-9C0F-D7074A558EB9}" sibTransId="{62D1D63A-1DBD-4D06-94CF-891FA7ABC093}"/>
    <dgm:cxn modelId="{7AF5E4E8-C078-44B2-8496-B1E75810AAE1}" type="presOf" srcId="{331A6A53-4EA5-495F-9E84-57CA31567666}" destId="{DAB194A9-7155-4C3F-B7C1-71C89E4649D0}" srcOrd="0" destOrd="0" presId="urn:microsoft.com/office/officeart/2005/8/layout/hProcess6"/>
    <dgm:cxn modelId="{158EA3EC-A297-4444-BBDA-1A7A4CE8138F}" type="presOf" srcId="{4209CABD-B7DF-443E-9FA8-0749B49B5F0A}" destId="{322833E7-0432-438E-83AE-AB8F8DBDE536}" srcOrd="0" destOrd="2" presId="urn:microsoft.com/office/officeart/2005/8/layout/hProcess6"/>
    <dgm:cxn modelId="{1B3B9CFF-66CF-4CD3-A0EE-3A3CC1469FF0}" type="presParOf" srcId="{EDF59A8C-814D-4C1F-97AC-9620051F6116}" destId="{BD519446-682F-4E9A-B268-E81431DC4C4E}" srcOrd="0" destOrd="0" presId="urn:microsoft.com/office/officeart/2005/8/layout/hProcess6"/>
    <dgm:cxn modelId="{03FD024C-9EFE-4938-8B52-ACDA40B63CE9}" type="presParOf" srcId="{BD519446-682F-4E9A-B268-E81431DC4C4E}" destId="{532BAFA2-1BD3-438B-A7F1-B99FB330598E}" srcOrd="0" destOrd="0" presId="urn:microsoft.com/office/officeart/2005/8/layout/hProcess6"/>
    <dgm:cxn modelId="{78DAEAEA-6684-4355-AE89-58A7D946D3C4}" type="presParOf" srcId="{BD519446-682F-4E9A-B268-E81431DC4C4E}" destId="{322833E7-0432-438E-83AE-AB8F8DBDE536}" srcOrd="1" destOrd="0" presId="urn:microsoft.com/office/officeart/2005/8/layout/hProcess6"/>
    <dgm:cxn modelId="{809DA4CF-0064-4554-A625-289BB0F80B84}" type="presParOf" srcId="{BD519446-682F-4E9A-B268-E81431DC4C4E}" destId="{F6DB2269-F2E3-4A3C-B5A1-5970CC5CBA4E}" srcOrd="2" destOrd="0" presId="urn:microsoft.com/office/officeart/2005/8/layout/hProcess6"/>
    <dgm:cxn modelId="{75E34DD1-A933-4EB5-A0E3-4EAF01104EA8}" type="presParOf" srcId="{BD519446-682F-4E9A-B268-E81431DC4C4E}" destId="{1994EC9B-6E8F-4CCC-A0DA-C0DE2289770F}" srcOrd="3" destOrd="0" presId="urn:microsoft.com/office/officeart/2005/8/layout/hProcess6"/>
    <dgm:cxn modelId="{739504B5-8F10-48E7-8C23-1D69878692BF}" type="presParOf" srcId="{EDF59A8C-814D-4C1F-97AC-9620051F6116}" destId="{D2A3A41E-3227-4580-8796-DACC953AD158}" srcOrd="1" destOrd="0" presId="urn:microsoft.com/office/officeart/2005/8/layout/hProcess6"/>
    <dgm:cxn modelId="{8963B055-DD3E-4109-890F-3E26856F8456}" type="presParOf" srcId="{EDF59A8C-814D-4C1F-97AC-9620051F6116}" destId="{0E08F486-3E49-430A-96C2-7AC1C699D1DB}" srcOrd="2" destOrd="0" presId="urn:microsoft.com/office/officeart/2005/8/layout/hProcess6"/>
    <dgm:cxn modelId="{6A823073-4B3B-45B7-9980-7B6D82B41EB9}" type="presParOf" srcId="{0E08F486-3E49-430A-96C2-7AC1C699D1DB}" destId="{B6AF3510-545E-4A6D-BACF-9C5BF27D672D}" srcOrd="0" destOrd="0" presId="urn:microsoft.com/office/officeart/2005/8/layout/hProcess6"/>
    <dgm:cxn modelId="{CCAECA68-B2B2-45FD-8032-4E04D0989507}" type="presParOf" srcId="{0E08F486-3E49-430A-96C2-7AC1C699D1DB}" destId="{01B153D0-9BCF-4382-818A-484283A36BB7}" srcOrd="1" destOrd="0" presId="urn:microsoft.com/office/officeart/2005/8/layout/hProcess6"/>
    <dgm:cxn modelId="{0B66E01C-1FFE-416F-9F12-75E9536CD6CF}" type="presParOf" srcId="{0E08F486-3E49-430A-96C2-7AC1C699D1DB}" destId="{FD5BA846-84A5-45DF-8CF4-32ECC5356C77}" srcOrd="2" destOrd="0" presId="urn:microsoft.com/office/officeart/2005/8/layout/hProcess6"/>
    <dgm:cxn modelId="{33691A61-8D13-49B2-B060-0A22AE5581CC}" type="presParOf" srcId="{0E08F486-3E49-430A-96C2-7AC1C699D1DB}" destId="{DAB194A9-7155-4C3F-B7C1-71C89E4649D0}"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9DC5F9-38C4-486A-BBA1-D29048425DD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B7FD851-151F-485D-A86B-BE5F23221AFB}">
      <dgm:prSet/>
      <dgm:spPr>
        <a:solidFill>
          <a:schemeClr val="tx1"/>
        </a:solidFill>
      </dgm:spPr>
      <dgm:t>
        <a:bodyPr/>
        <a:lstStyle/>
        <a:p>
          <a:r>
            <a:rPr lang="en-US" b="1" dirty="0">
              <a:solidFill>
                <a:schemeClr val="bg1"/>
              </a:solidFill>
            </a:rPr>
            <a:t>Technicians – </a:t>
          </a:r>
          <a:r>
            <a:rPr lang="en-US" dirty="0">
              <a:solidFill>
                <a:schemeClr val="bg1"/>
              </a:solidFill>
            </a:rPr>
            <a:t>make sure to synchronize the time stamps on all your equipment! Any difference in timing between instruments will ruin your analysis!</a:t>
          </a:r>
        </a:p>
      </dgm:t>
    </dgm:pt>
    <dgm:pt modelId="{418AA67B-0862-4142-94F2-B0D055EC8B99}" type="parTrans" cxnId="{1E347FAA-CCA4-4396-A2D1-1687E9E9C46E}">
      <dgm:prSet/>
      <dgm:spPr/>
      <dgm:t>
        <a:bodyPr/>
        <a:lstStyle/>
        <a:p>
          <a:endParaRPr lang="en-US"/>
        </a:p>
      </dgm:t>
    </dgm:pt>
    <dgm:pt modelId="{DFA7BF49-BD90-4E8F-A131-B15EEFBDEB74}" type="sibTrans" cxnId="{1E347FAA-CCA4-4396-A2D1-1687E9E9C46E}">
      <dgm:prSet/>
      <dgm:spPr/>
      <dgm:t>
        <a:bodyPr/>
        <a:lstStyle/>
        <a:p>
          <a:endParaRPr lang="en-US"/>
        </a:p>
      </dgm:t>
    </dgm:pt>
    <dgm:pt modelId="{87944A58-B70D-4536-940D-D98A393FCCC7}" type="pres">
      <dgm:prSet presAssocID="{4B9DC5F9-38C4-486A-BBA1-D29048425DD1}" presName="linearFlow" presStyleCnt="0">
        <dgm:presLayoutVars>
          <dgm:dir/>
          <dgm:resizeHandles val="exact"/>
        </dgm:presLayoutVars>
      </dgm:prSet>
      <dgm:spPr/>
    </dgm:pt>
    <dgm:pt modelId="{4FE41701-FEA7-49F9-92C2-D4EBA709F485}" type="pres">
      <dgm:prSet presAssocID="{0B7FD851-151F-485D-A86B-BE5F23221AFB}" presName="composite" presStyleCnt="0"/>
      <dgm:spPr/>
    </dgm:pt>
    <dgm:pt modelId="{82A9CAF0-F492-4F5A-925C-D3DE2C9116B3}" type="pres">
      <dgm:prSet presAssocID="{0B7FD851-151F-485D-A86B-BE5F23221AFB}" presName="imgShp" presStyleLbl="fgImgPlace1" presStyleIdx="0" presStyleCnt="1" custLinFactNeighborX="-5191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elder male with solid fill"/>
        </a:ext>
      </dgm:extLst>
    </dgm:pt>
    <dgm:pt modelId="{B41BB4BA-D2B8-4ED1-9A49-37E49CC22AF0}" type="pres">
      <dgm:prSet presAssocID="{0B7FD851-151F-485D-A86B-BE5F23221AFB}" presName="txShp" presStyleLbl="node1" presStyleIdx="0" presStyleCnt="1">
        <dgm:presLayoutVars>
          <dgm:bulletEnabled val="1"/>
        </dgm:presLayoutVars>
      </dgm:prSet>
      <dgm:spPr/>
    </dgm:pt>
  </dgm:ptLst>
  <dgm:cxnLst>
    <dgm:cxn modelId="{210A0A95-0335-4487-A316-2915C68253FD}" type="presOf" srcId="{0B7FD851-151F-485D-A86B-BE5F23221AFB}" destId="{B41BB4BA-D2B8-4ED1-9A49-37E49CC22AF0}" srcOrd="0" destOrd="0" presId="urn:microsoft.com/office/officeart/2005/8/layout/vList3"/>
    <dgm:cxn modelId="{1E347FAA-CCA4-4396-A2D1-1687E9E9C46E}" srcId="{4B9DC5F9-38C4-486A-BBA1-D29048425DD1}" destId="{0B7FD851-151F-485D-A86B-BE5F23221AFB}" srcOrd="0" destOrd="0" parTransId="{418AA67B-0862-4142-94F2-B0D055EC8B99}" sibTransId="{DFA7BF49-BD90-4E8F-A131-B15EEFBDEB74}"/>
    <dgm:cxn modelId="{C384E7DB-1700-453F-9721-4510237C2425}" type="presOf" srcId="{4B9DC5F9-38C4-486A-BBA1-D29048425DD1}" destId="{87944A58-B70D-4536-940D-D98A393FCCC7}" srcOrd="0" destOrd="0" presId="urn:microsoft.com/office/officeart/2005/8/layout/vList3"/>
    <dgm:cxn modelId="{22753744-52F9-4BBA-8A11-049B320F201B}" type="presParOf" srcId="{87944A58-B70D-4536-940D-D98A393FCCC7}" destId="{4FE41701-FEA7-49F9-92C2-D4EBA709F485}" srcOrd="0" destOrd="0" presId="urn:microsoft.com/office/officeart/2005/8/layout/vList3"/>
    <dgm:cxn modelId="{9B911FE5-157F-4719-BFCF-956090CA615D}" type="presParOf" srcId="{4FE41701-FEA7-49F9-92C2-D4EBA709F485}" destId="{82A9CAF0-F492-4F5A-925C-D3DE2C9116B3}" srcOrd="0" destOrd="0" presId="urn:microsoft.com/office/officeart/2005/8/layout/vList3"/>
    <dgm:cxn modelId="{876A70A3-65E5-4344-BC46-A5A33DA0ACD2}" type="presParOf" srcId="{4FE41701-FEA7-49F9-92C2-D4EBA709F485}" destId="{B41BB4BA-D2B8-4ED1-9A49-37E49CC22AF0}" srcOrd="1" destOrd="0" presId="urn:microsoft.com/office/officeart/2005/8/layout/vList3"/>
  </dgm:cxnLst>
  <dgm:bg>
    <a:solidFill>
      <a:srgbClr val="12486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r>
            <a:rPr lang="en-US" b="1" dirty="0">
              <a:solidFill>
                <a:schemeClr val="bg1"/>
              </a:solidFill>
            </a:rPr>
            <a:t>Principal Investigators – </a:t>
          </a:r>
          <a:r>
            <a:rPr lang="en-US" dirty="0">
              <a:solidFill>
                <a:schemeClr val="bg1"/>
              </a:solidFill>
            </a:rPr>
            <a:t>I want a summary checklist at the end of the deployment that notes attendance, which meetings were held, and which test objectives were explored and achieved during the test.</a:t>
          </a: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NeighborX="-540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custLinFactNeighborX="4319" custLinFactNeighborY="-405">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B34F70-DA19-45B4-AD9A-6771BB575958}"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CF472448-D8AC-4842-AAF9-9535AFD2603A}">
      <dgm:prSet/>
      <dgm:spPr/>
      <dgm:t>
        <a:bodyPr/>
        <a:lstStyle/>
        <a:p>
          <a:pPr>
            <a:lnSpc>
              <a:spcPct val="100000"/>
            </a:lnSpc>
          </a:pPr>
          <a:r>
            <a:rPr lang="en-US" dirty="0">
              <a:solidFill>
                <a:schemeClr val="bg1"/>
              </a:solidFill>
            </a:rPr>
            <a:t>Your team will need to work out how they will analyze the data</a:t>
          </a:r>
        </a:p>
      </dgm:t>
    </dgm:pt>
    <dgm:pt modelId="{91BF5510-58CB-4466-A758-E9B3CFCC8CDB}" type="parTrans" cxnId="{6BE76394-BA67-47BE-BA98-49C7CC5FCD6C}">
      <dgm:prSet/>
      <dgm:spPr/>
      <dgm:t>
        <a:bodyPr/>
        <a:lstStyle/>
        <a:p>
          <a:endParaRPr lang="en-US"/>
        </a:p>
      </dgm:t>
    </dgm:pt>
    <dgm:pt modelId="{94C5B75F-493C-4EEA-8ABB-B6FD06342877}" type="sibTrans" cxnId="{6BE76394-BA67-47BE-BA98-49C7CC5FCD6C}">
      <dgm:prSet/>
      <dgm:spPr/>
      <dgm:t>
        <a:bodyPr/>
        <a:lstStyle/>
        <a:p>
          <a:endParaRPr lang="en-US"/>
        </a:p>
      </dgm:t>
    </dgm:pt>
    <dgm:pt modelId="{71068CA9-B615-4D19-A99A-65C11CC3CF5E}">
      <dgm:prSet/>
      <dgm:spPr/>
      <dgm:t>
        <a:bodyPr/>
        <a:lstStyle/>
        <a:p>
          <a:pPr>
            <a:lnSpc>
              <a:spcPct val="100000"/>
            </a:lnSpc>
          </a:pPr>
          <a:r>
            <a:rPr lang="en-US" dirty="0">
              <a:solidFill>
                <a:schemeClr val="bg1"/>
              </a:solidFill>
            </a:rPr>
            <a:t>Will you be using Python or MATLAB scripts</a:t>
          </a:r>
        </a:p>
      </dgm:t>
    </dgm:pt>
    <dgm:pt modelId="{E53EEEB8-2360-48CF-B2F5-D0890E8133B4}" type="parTrans" cxnId="{2F19CF52-0972-4A13-A53A-C7ECD4437CD9}">
      <dgm:prSet/>
      <dgm:spPr/>
      <dgm:t>
        <a:bodyPr/>
        <a:lstStyle/>
        <a:p>
          <a:endParaRPr lang="en-US"/>
        </a:p>
      </dgm:t>
    </dgm:pt>
    <dgm:pt modelId="{7B121B9D-A577-4FCC-8B54-FC5FFC5FC1F9}" type="sibTrans" cxnId="{2F19CF52-0972-4A13-A53A-C7ECD4437CD9}">
      <dgm:prSet/>
      <dgm:spPr/>
      <dgm:t>
        <a:bodyPr/>
        <a:lstStyle/>
        <a:p>
          <a:endParaRPr lang="en-US"/>
        </a:p>
      </dgm:t>
    </dgm:pt>
    <dgm:pt modelId="{0259B2E6-E1EA-4FA4-A4AF-9F91206EE191}">
      <dgm:prSet/>
      <dgm:spPr/>
      <dgm:t>
        <a:bodyPr/>
        <a:lstStyle/>
        <a:p>
          <a:pPr>
            <a:lnSpc>
              <a:spcPct val="100000"/>
            </a:lnSpc>
          </a:pPr>
          <a:r>
            <a:rPr lang="en-US" dirty="0">
              <a:solidFill>
                <a:schemeClr val="bg1"/>
              </a:solidFill>
            </a:rPr>
            <a:t>Who will write what portions of the analysis?</a:t>
          </a:r>
        </a:p>
      </dgm:t>
    </dgm:pt>
    <dgm:pt modelId="{7EC27100-F355-41FD-8325-78647BB05E46}" type="parTrans" cxnId="{F5C6289B-D39B-4F1F-A6E1-B4E6909027E6}">
      <dgm:prSet/>
      <dgm:spPr/>
      <dgm:t>
        <a:bodyPr/>
        <a:lstStyle/>
        <a:p>
          <a:endParaRPr lang="en-US"/>
        </a:p>
      </dgm:t>
    </dgm:pt>
    <dgm:pt modelId="{E5DBE5BE-9839-46D6-98AA-7569AA172313}" type="sibTrans" cxnId="{F5C6289B-D39B-4F1F-A6E1-B4E6909027E6}">
      <dgm:prSet/>
      <dgm:spPr/>
      <dgm:t>
        <a:bodyPr/>
        <a:lstStyle/>
        <a:p>
          <a:endParaRPr lang="en-US"/>
        </a:p>
      </dgm:t>
    </dgm:pt>
    <dgm:pt modelId="{0993B722-8217-45FD-B602-3F8A42E814A4}">
      <dgm:prSet/>
      <dgm:spPr/>
      <dgm:t>
        <a:bodyPr/>
        <a:lstStyle/>
        <a:p>
          <a:pPr>
            <a:lnSpc>
              <a:spcPct val="100000"/>
            </a:lnSpc>
          </a:pPr>
          <a:r>
            <a:rPr lang="en-US" dirty="0">
              <a:solidFill>
                <a:schemeClr val="bg1"/>
              </a:solidFill>
            </a:rPr>
            <a:t>How are you offloading the data?</a:t>
          </a:r>
        </a:p>
      </dgm:t>
    </dgm:pt>
    <dgm:pt modelId="{78295CA7-CFAA-4A92-A76B-2AD627A7C3AD}" type="parTrans" cxnId="{3929B5D8-E048-4485-A23F-A3D317949946}">
      <dgm:prSet/>
      <dgm:spPr/>
      <dgm:t>
        <a:bodyPr/>
        <a:lstStyle/>
        <a:p>
          <a:endParaRPr lang="en-US"/>
        </a:p>
      </dgm:t>
    </dgm:pt>
    <dgm:pt modelId="{629867F4-A305-416D-8305-A7C59711C8F4}" type="sibTrans" cxnId="{3929B5D8-E048-4485-A23F-A3D317949946}">
      <dgm:prSet/>
      <dgm:spPr/>
      <dgm:t>
        <a:bodyPr/>
        <a:lstStyle/>
        <a:p>
          <a:endParaRPr lang="en-US"/>
        </a:p>
      </dgm:t>
    </dgm:pt>
    <dgm:pt modelId="{38D8815D-8324-4B89-8137-F7E5B98A1C57}">
      <dgm:prSet/>
      <dgm:spPr/>
      <dgm:t>
        <a:bodyPr/>
        <a:lstStyle/>
        <a:p>
          <a:pPr>
            <a:lnSpc>
              <a:spcPct val="100000"/>
            </a:lnSpc>
          </a:pPr>
          <a:r>
            <a:rPr lang="en-US" dirty="0">
              <a:solidFill>
                <a:schemeClr val="bg1"/>
              </a:solidFill>
            </a:rPr>
            <a:t>Who will be analyzing the wave data versus the surf data?</a:t>
          </a:r>
        </a:p>
      </dgm:t>
    </dgm:pt>
    <dgm:pt modelId="{3B3B8605-1232-40C4-9FB0-A059EB8D219E}" type="parTrans" cxnId="{D08356C0-A276-4632-88AD-16E30CD8DA5D}">
      <dgm:prSet/>
      <dgm:spPr/>
      <dgm:t>
        <a:bodyPr/>
        <a:lstStyle/>
        <a:p>
          <a:endParaRPr lang="en-US"/>
        </a:p>
      </dgm:t>
    </dgm:pt>
    <dgm:pt modelId="{2658C303-4B4B-46D3-902A-23B4D2F8EB2D}" type="sibTrans" cxnId="{D08356C0-A276-4632-88AD-16E30CD8DA5D}">
      <dgm:prSet/>
      <dgm:spPr/>
      <dgm:t>
        <a:bodyPr/>
        <a:lstStyle/>
        <a:p>
          <a:endParaRPr lang="en-US"/>
        </a:p>
      </dgm:t>
    </dgm:pt>
    <dgm:pt modelId="{BC5EEB6A-FD58-4BFB-876A-257AEF5A1785}">
      <dgm:prSet/>
      <dgm:spPr/>
      <dgm:t>
        <a:bodyPr/>
        <a:lstStyle/>
        <a:p>
          <a:pPr>
            <a:lnSpc>
              <a:spcPct val="100000"/>
            </a:lnSpc>
          </a:pPr>
          <a:r>
            <a:rPr lang="en-US" dirty="0">
              <a:solidFill>
                <a:schemeClr val="bg1"/>
              </a:solidFill>
            </a:rPr>
            <a:t>What will the conclusion be?</a:t>
          </a:r>
        </a:p>
      </dgm:t>
    </dgm:pt>
    <dgm:pt modelId="{9B66C69B-05A0-4B58-8278-DEDED556C772}" type="parTrans" cxnId="{FB47C724-CECF-4EE7-9820-AD4FA3A05BFF}">
      <dgm:prSet/>
      <dgm:spPr/>
      <dgm:t>
        <a:bodyPr/>
        <a:lstStyle/>
        <a:p>
          <a:endParaRPr lang="en-US"/>
        </a:p>
      </dgm:t>
    </dgm:pt>
    <dgm:pt modelId="{C1430E0D-173B-4CEF-AF35-57F8E76F3AC9}" type="sibTrans" cxnId="{FB47C724-CECF-4EE7-9820-AD4FA3A05BFF}">
      <dgm:prSet/>
      <dgm:spPr/>
      <dgm:t>
        <a:bodyPr/>
        <a:lstStyle/>
        <a:p>
          <a:endParaRPr lang="en-US"/>
        </a:p>
      </dgm:t>
    </dgm:pt>
    <dgm:pt modelId="{1131CA80-D287-411F-82A2-EA59133AD914}" type="pres">
      <dgm:prSet presAssocID="{05B34F70-DA19-45B4-AD9A-6771BB575958}" presName="root" presStyleCnt="0">
        <dgm:presLayoutVars>
          <dgm:dir/>
          <dgm:resizeHandles val="exact"/>
        </dgm:presLayoutVars>
      </dgm:prSet>
      <dgm:spPr/>
    </dgm:pt>
    <dgm:pt modelId="{F6908B2F-3024-44C6-9EFE-8AAE993B87AA}" type="pres">
      <dgm:prSet presAssocID="{CF472448-D8AC-4842-AAF9-9535AFD2603A}" presName="compNode" presStyleCnt="0"/>
      <dgm:spPr/>
    </dgm:pt>
    <dgm:pt modelId="{618E3891-2AD9-40DA-A475-F2D0B6658883}" type="pres">
      <dgm:prSet presAssocID="{CF472448-D8AC-4842-AAF9-9535AFD2603A}" presName="bgRect" presStyleLbl="bgShp" presStyleIdx="0" presStyleCnt="6"/>
      <dgm:spPr/>
    </dgm:pt>
    <dgm:pt modelId="{2BF59B9E-E977-463E-AD14-311420D30410}" type="pres">
      <dgm:prSet presAssocID="{CF472448-D8AC-4842-AAF9-9535AFD2603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3F749289-F439-4B06-B775-A2DBF4D296CA}" type="pres">
      <dgm:prSet presAssocID="{CF472448-D8AC-4842-AAF9-9535AFD2603A}" presName="spaceRect" presStyleCnt="0"/>
      <dgm:spPr/>
    </dgm:pt>
    <dgm:pt modelId="{52CD8CB0-5BF5-4238-BF23-39902D0CF6FD}" type="pres">
      <dgm:prSet presAssocID="{CF472448-D8AC-4842-AAF9-9535AFD2603A}" presName="parTx" presStyleLbl="revTx" presStyleIdx="0" presStyleCnt="6">
        <dgm:presLayoutVars>
          <dgm:chMax val="0"/>
          <dgm:chPref val="0"/>
        </dgm:presLayoutVars>
      </dgm:prSet>
      <dgm:spPr/>
    </dgm:pt>
    <dgm:pt modelId="{5A285942-333F-4726-83CB-0A9B1D75C84C}" type="pres">
      <dgm:prSet presAssocID="{94C5B75F-493C-4EEA-8ABB-B6FD06342877}" presName="sibTrans" presStyleCnt="0"/>
      <dgm:spPr/>
    </dgm:pt>
    <dgm:pt modelId="{D55B6A0F-3C4E-4661-86E9-8A5CB2ACA346}" type="pres">
      <dgm:prSet presAssocID="{71068CA9-B615-4D19-A99A-65C11CC3CF5E}" presName="compNode" presStyleCnt="0"/>
      <dgm:spPr/>
    </dgm:pt>
    <dgm:pt modelId="{8D68D411-F668-41D0-8C8C-F2C8C2805C59}" type="pres">
      <dgm:prSet presAssocID="{71068CA9-B615-4D19-A99A-65C11CC3CF5E}" presName="bgRect" presStyleLbl="bgShp" presStyleIdx="1" presStyleCnt="6"/>
      <dgm:spPr/>
    </dgm:pt>
    <dgm:pt modelId="{60735091-FBB8-467D-A4E9-3ABF951A700A}" type="pres">
      <dgm:prSet presAssocID="{71068CA9-B615-4D19-A99A-65C11CC3CF5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AA3FA535-A371-4F81-A80E-62DC48E9D1AF}" type="pres">
      <dgm:prSet presAssocID="{71068CA9-B615-4D19-A99A-65C11CC3CF5E}" presName="spaceRect" presStyleCnt="0"/>
      <dgm:spPr/>
    </dgm:pt>
    <dgm:pt modelId="{0EAD6F76-81E2-43CC-B723-AB64837A2937}" type="pres">
      <dgm:prSet presAssocID="{71068CA9-B615-4D19-A99A-65C11CC3CF5E}" presName="parTx" presStyleLbl="revTx" presStyleIdx="1" presStyleCnt="6">
        <dgm:presLayoutVars>
          <dgm:chMax val="0"/>
          <dgm:chPref val="0"/>
        </dgm:presLayoutVars>
      </dgm:prSet>
      <dgm:spPr/>
    </dgm:pt>
    <dgm:pt modelId="{90144C8B-70D2-4C89-A6F2-EDB969467988}" type="pres">
      <dgm:prSet presAssocID="{7B121B9D-A577-4FCC-8B54-FC5FFC5FC1F9}" presName="sibTrans" presStyleCnt="0"/>
      <dgm:spPr/>
    </dgm:pt>
    <dgm:pt modelId="{5FA6AC16-73AA-44B6-A67C-DBAB34D3041A}" type="pres">
      <dgm:prSet presAssocID="{0259B2E6-E1EA-4FA4-A4AF-9F91206EE191}" presName="compNode" presStyleCnt="0"/>
      <dgm:spPr/>
    </dgm:pt>
    <dgm:pt modelId="{9CE3F48D-0081-4705-BCB0-B7B2244A8859}" type="pres">
      <dgm:prSet presAssocID="{0259B2E6-E1EA-4FA4-A4AF-9F91206EE191}" presName="bgRect" presStyleLbl="bgShp" presStyleIdx="2" presStyleCnt="6"/>
      <dgm:spPr/>
    </dgm:pt>
    <dgm:pt modelId="{F66B0F36-F4F3-4885-9752-DF13B981E6B0}" type="pres">
      <dgm:prSet presAssocID="{0259B2E6-E1EA-4FA4-A4AF-9F91206EE19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D9E16A67-0BCD-4854-B163-3F925B7AC6F6}" type="pres">
      <dgm:prSet presAssocID="{0259B2E6-E1EA-4FA4-A4AF-9F91206EE191}" presName="spaceRect" presStyleCnt="0"/>
      <dgm:spPr/>
    </dgm:pt>
    <dgm:pt modelId="{7E094B94-5AEA-43EA-A489-AD94DDCF0B1A}" type="pres">
      <dgm:prSet presAssocID="{0259B2E6-E1EA-4FA4-A4AF-9F91206EE191}" presName="parTx" presStyleLbl="revTx" presStyleIdx="2" presStyleCnt="6">
        <dgm:presLayoutVars>
          <dgm:chMax val="0"/>
          <dgm:chPref val="0"/>
        </dgm:presLayoutVars>
      </dgm:prSet>
      <dgm:spPr/>
    </dgm:pt>
    <dgm:pt modelId="{E9104C5D-A342-46E4-8B51-4F78E37A580D}" type="pres">
      <dgm:prSet presAssocID="{E5DBE5BE-9839-46D6-98AA-7569AA172313}" presName="sibTrans" presStyleCnt="0"/>
      <dgm:spPr/>
    </dgm:pt>
    <dgm:pt modelId="{C9C1C3FE-B4E7-4E2D-AE6B-7734BFC98E02}" type="pres">
      <dgm:prSet presAssocID="{0993B722-8217-45FD-B602-3F8A42E814A4}" presName="compNode" presStyleCnt="0"/>
      <dgm:spPr/>
    </dgm:pt>
    <dgm:pt modelId="{7DBD0F71-02B3-46AA-B201-AA97C9B47739}" type="pres">
      <dgm:prSet presAssocID="{0993B722-8217-45FD-B602-3F8A42E814A4}" presName="bgRect" presStyleLbl="bgShp" presStyleIdx="3" presStyleCnt="6"/>
      <dgm:spPr/>
    </dgm:pt>
    <dgm:pt modelId="{283AEEFC-46AE-4134-AF6B-3CE3E14DF1C6}" type="pres">
      <dgm:prSet presAssocID="{0993B722-8217-45FD-B602-3F8A42E814A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41CF7E13-6738-48EB-889C-5F301DC98D22}" type="pres">
      <dgm:prSet presAssocID="{0993B722-8217-45FD-B602-3F8A42E814A4}" presName="spaceRect" presStyleCnt="0"/>
      <dgm:spPr/>
    </dgm:pt>
    <dgm:pt modelId="{D1CD79B5-3CB8-437A-A450-E358A7FA79BA}" type="pres">
      <dgm:prSet presAssocID="{0993B722-8217-45FD-B602-3F8A42E814A4}" presName="parTx" presStyleLbl="revTx" presStyleIdx="3" presStyleCnt="6">
        <dgm:presLayoutVars>
          <dgm:chMax val="0"/>
          <dgm:chPref val="0"/>
        </dgm:presLayoutVars>
      </dgm:prSet>
      <dgm:spPr/>
    </dgm:pt>
    <dgm:pt modelId="{B53F4565-4DF9-4C34-A9AC-8C955A45D02F}" type="pres">
      <dgm:prSet presAssocID="{629867F4-A305-416D-8305-A7C59711C8F4}" presName="sibTrans" presStyleCnt="0"/>
      <dgm:spPr/>
    </dgm:pt>
    <dgm:pt modelId="{C8F29F09-1741-4155-91C5-6A6B040A8C67}" type="pres">
      <dgm:prSet presAssocID="{38D8815D-8324-4B89-8137-F7E5B98A1C57}" presName="compNode" presStyleCnt="0"/>
      <dgm:spPr/>
    </dgm:pt>
    <dgm:pt modelId="{1F996132-2E91-4129-B739-9D5D7B1FA15F}" type="pres">
      <dgm:prSet presAssocID="{38D8815D-8324-4B89-8137-F7E5B98A1C57}" presName="bgRect" presStyleLbl="bgShp" presStyleIdx="4" presStyleCnt="6"/>
      <dgm:spPr/>
    </dgm:pt>
    <dgm:pt modelId="{D0836526-BE25-4B90-BDE5-E66FBCAAD07D}" type="pres">
      <dgm:prSet presAssocID="{38D8815D-8324-4B89-8137-F7E5B98A1C5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ve"/>
        </a:ext>
      </dgm:extLst>
    </dgm:pt>
    <dgm:pt modelId="{0162D84D-4B07-4781-A605-1B1B6CBC56C6}" type="pres">
      <dgm:prSet presAssocID="{38D8815D-8324-4B89-8137-F7E5B98A1C57}" presName="spaceRect" presStyleCnt="0"/>
      <dgm:spPr/>
    </dgm:pt>
    <dgm:pt modelId="{FC3BBC4E-C0FA-4508-9751-2092A808895F}" type="pres">
      <dgm:prSet presAssocID="{38D8815D-8324-4B89-8137-F7E5B98A1C57}" presName="parTx" presStyleLbl="revTx" presStyleIdx="4" presStyleCnt="6">
        <dgm:presLayoutVars>
          <dgm:chMax val="0"/>
          <dgm:chPref val="0"/>
        </dgm:presLayoutVars>
      </dgm:prSet>
      <dgm:spPr/>
    </dgm:pt>
    <dgm:pt modelId="{9AA8ADFF-E391-433C-9FD9-934626FF3346}" type="pres">
      <dgm:prSet presAssocID="{2658C303-4B4B-46D3-902A-23B4D2F8EB2D}" presName="sibTrans" presStyleCnt="0"/>
      <dgm:spPr/>
    </dgm:pt>
    <dgm:pt modelId="{FEAD6B95-A37F-4714-AFE4-51A628428186}" type="pres">
      <dgm:prSet presAssocID="{BC5EEB6A-FD58-4BFB-876A-257AEF5A1785}" presName="compNode" presStyleCnt="0"/>
      <dgm:spPr/>
    </dgm:pt>
    <dgm:pt modelId="{9F3021DA-1B52-4A5F-9730-5ADAF38363E3}" type="pres">
      <dgm:prSet presAssocID="{BC5EEB6A-FD58-4BFB-876A-257AEF5A1785}" presName="bgRect" presStyleLbl="bgShp" presStyleIdx="5" presStyleCnt="6"/>
      <dgm:spPr/>
    </dgm:pt>
    <dgm:pt modelId="{C07ABE32-196C-4056-B1E7-99FC6596E4FE}" type="pres">
      <dgm:prSet presAssocID="{BC5EEB6A-FD58-4BFB-876A-257AEF5A178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2BAA8944-4327-40D4-8866-7F0D56EF209E}" type="pres">
      <dgm:prSet presAssocID="{BC5EEB6A-FD58-4BFB-876A-257AEF5A1785}" presName="spaceRect" presStyleCnt="0"/>
      <dgm:spPr/>
    </dgm:pt>
    <dgm:pt modelId="{5253A462-6688-43AA-A978-F0611B7A126D}" type="pres">
      <dgm:prSet presAssocID="{BC5EEB6A-FD58-4BFB-876A-257AEF5A1785}" presName="parTx" presStyleLbl="revTx" presStyleIdx="5" presStyleCnt="6">
        <dgm:presLayoutVars>
          <dgm:chMax val="0"/>
          <dgm:chPref val="0"/>
        </dgm:presLayoutVars>
      </dgm:prSet>
      <dgm:spPr/>
    </dgm:pt>
  </dgm:ptLst>
  <dgm:cxnLst>
    <dgm:cxn modelId="{E02E081F-2B73-4F83-9217-37B6C1C4407F}" type="presOf" srcId="{38D8815D-8324-4B89-8137-F7E5B98A1C57}" destId="{FC3BBC4E-C0FA-4508-9751-2092A808895F}" srcOrd="0" destOrd="0" presId="urn:microsoft.com/office/officeart/2018/2/layout/IconVerticalSolidList"/>
    <dgm:cxn modelId="{F772B621-A6EF-4E7C-ADED-52673DCD0FA5}" type="presOf" srcId="{71068CA9-B615-4D19-A99A-65C11CC3CF5E}" destId="{0EAD6F76-81E2-43CC-B723-AB64837A2937}" srcOrd="0" destOrd="0" presId="urn:microsoft.com/office/officeart/2018/2/layout/IconVerticalSolidList"/>
    <dgm:cxn modelId="{FB47C724-CECF-4EE7-9820-AD4FA3A05BFF}" srcId="{05B34F70-DA19-45B4-AD9A-6771BB575958}" destId="{BC5EEB6A-FD58-4BFB-876A-257AEF5A1785}" srcOrd="5" destOrd="0" parTransId="{9B66C69B-05A0-4B58-8278-DEDED556C772}" sibTransId="{C1430E0D-173B-4CEF-AF35-57F8E76F3AC9}"/>
    <dgm:cxn modelId="{37315830-8169-4C37-8AC4-AA28D05FA6D0}" type="presOf" srcId="{CF472448-D8AC-4842-AAF9-9535AFD2603A}" destId="{52CD8CB0-5BF5-4238-BF23-39902D0CF6FD}" srcOrd="0" destOrd="0" presId="urn:microsoft.com/office/officeart/2018/2/layout/IconVerticalSolidList"/>
    <dgm:cxn modelId="{65ECD234-6FD1-4D76-95F7-00C77100B0A4}" type="presOf" srcId="{0993B722-8217-45FD-B602-3F8A42E814A4}" destId="{D1CD79B5-3CB8-437A-A450-E358A7FA79BA}" srcOrd="0" destOrd="0" presId="urn:microsoft.com/office/officeart/2018/2/layout/IconVerticalSolidList"/>
    <dgm:cxn modelId="{2F19CF52-0972-4A13-A53A-C7ECD4437CD9}" srcId="{05B34F70-DA19-45B4-AD9A-6771BB575958}" destId="{71068CA9-B615-4D19-A99A-65C11CC3CF5E}" srcOrd="1" destOrd="0" parTransId="{E53EEEB8-2360-48CF-B2F5-D0890E8133B4}" sibTransId="{7B121B9D-A577-4FCC-8B54-FC5FFC5FC1F9}"/>
    <dgm:cxn modelId="{6BE76394-BA67-47BE-BA98-49C7CC5FCD6C}" srcId="{05B34F70-DA19-45B4-AD9A-6771BB575958}" destId="{CF472448-D8AC-4842-AAF9-9535AFD2603A}" srcOrd="0" destOrd="0" parTransId="{91BF5510-58CB-4466-A758-E9B3CFCC8CDB}" sibTransId="{94C5B75F-493C-4EEA-8ABB-B6FD06342877}"/>
    <dgm:cxn modelId="{F5C6289B-D39B-4F1F-A6E1-B4E6909027E6}" srcId="{05B34F70-DA19-45B4-AD9A-6771BB575958}" destId="{0259B2E6-E1EA-4FA4-A4AF-9F91206EE191}" srcOrd="2" destOrd="0" parTransId="{7EC27100-F355-41FD-8325-78647BB05E46}" sibTransId="{E5DBE5BE-9839-46D6-98AA-7569AA172313}"/>
    <dgm:cxn modelId="{C0C3AC9C-96E0-43BD-8A1A-D72E39080F8D}" type="presOf" srcId="{BC5EEB6A-FD58-4BFB-876A-257AEF5A1785}" destId="{5253A462-6688-43AA-A978-F0611B7A126D}" srcOrd="0" destOrd="0" presId="urn:microsoft.com/office/officeart/2018/2/layout/IconVerticalSolidList"/>
    <dgm:cxn modelId="{C00837A8-A757-421B-836F-3B6A17F2AC03}" type="presOf" srcId="{0259B2E6-E1EA-4FA4-A4AF-9F91206EE191}" destId="{7E094B94-5AEA-43EA-A489-AD94DDCF0B1A}" srcOrd="0" destOrd="0" presId="urn:microsoft.com/office/officeart/2018/2/layout/IconVerticalSolidList"/>
    <dgm:cxn modelId="{D08356C0-A276-4632-88AD-16E30CD8DA5D}" srcId="{05B34F70-DA19-45B4-AD9A-6771BB575958}" destId="{38D8815D-8324-4B89-8137-F7E5B98A1C57}" srcOrd="4" destOrd="0" parTransId="{3B3B8605-1232-40C4-9FB0-A059EB8D219E}" sibTransId="{2658C303-4B4B-46D3-902A-23B4D2F8EB2D}"/>
    <dgm:cxn modelId="{3929B5D8-E048-4485-A23F-A3D317949946}" srcId="{05B34F70-DA19-45B4-AD9A-6771BB575958}" destId="{0993B722-8217-45FD-B602-3F8A42E814A4}" srcOrd="3" destOrd="0" parTransId="{78295CA7-CFAA-4A92-A76B-2AD627A7C3AD}" sibTransId="{629867F4-A305-416D-8305-A7C59711C8F4}"/>
    <dgm:cxn modelId="{C756FDE3-3764-4516-9C39-FC46F1B8EE02}" type="presOf" srcId="{05B34F70-DA19-45B4-AD9A-6771BB575958}" destId="{1131CA80-D287-411F-82A2-EA59133AD914}" srcOrd="0" destOrd="0" presId="urn:microsoft.com/office/officeart/2018/2/layout/IconVerticalSolidList"/>
    <dgm:cxn modelId="{377F14FA-6372-49C5-93AF-86B9F091EBD6}" type="presParOf" srcId="{1131CA80-D287-411F-82A2-EA59133AD914}" destId="{F6908B2F-3024-44C6-9EFE-8AAE993B87AA}" srcOrd="0" destOrd="0" presId="urn:microsoft.com/office/officeart/2018/2/layout/IconVerticalSolidList"/>
    <dgm:cxn modelId="{6ADF6C56-2693-46D4-90BF-7DB929E74A38}" type="presParOf" srcId="{F6908B2F-3024-44C6-9EFE-8AAE993B87AA}" destId="{618E3891-2AD9-40DA-A475-F2D0B6658883}" srcOrd="0" destOrd="0" presId="urn:microsoft.com/office/officeart/2018/2/layout/IconVerticalSolidList"/>
    <dgm:cxn modelId="{5913481C-293A-44C5-B7C6-D1148AC7F82F}" type="presParOf" srcId="{F6908B2F-3024-44C6-9EFE-8AAE993B87AA}" destId="{2BF59B9E-E977-463E-AD14-311420D30410}" srcOrd="1" destOrd="0" presId="urn:microsoft.com/office/officeart/2018/2/layout/IconVerticalSolidList"/>
    <dgm:cxn modelId="{78B4556F-A47F-4525-90D9-FABC52615273}" type="presParOf" srcId="{F6908B2F-3024-44C6-9EFE-8AAE993B87AA}" destId="{3F749289-F439-4B06-B775-A2DBF4D296CA}" srcOrd="2" destOrd="0" presId="urn:microsoft.com/office/officeart/2018/2/layout/IconVerticalSolidList"/>
    <dgm:cxn modelId="{FCA58E88-EA79-46B5-A7C4-50CB60EAAB51}" type="presParOf" srcId="{F6908B2F-3024-44C6-9EFE-8AAE993B87AA}" destId="{52CD8CB0-5BF5-4238-BF23-39902D0CF6FD}" srcOrd="3" destOrd="0" presId="urn:microsoft.com/office/officeart/2018/2/layout/IconVerticalSolidList"/>
    <dgm:cxn modelId="{8B3E34DC-BF4E-468A-9146-19C43DD9B98A}" type="presParOf" srcId="{1131CA80-D287-411F-82A2-EA59133AD914}" destId="{5A285942-333F-4726-83CB-0A9B1D75C84C}" srcOrd="1" destOrd="0" presId="urn:microsoft.com/office/officeart/2018/2/layout/IconVerticalSolidList"/>
    <dgm:cxn modelId="{2D39D5AD-55CE-4B70-95FC-907B101E61B1}" type="presParOf" srcId="{1131CA80-D287-411F-82A2-EA59133AD914}" destId="{D55B6A0F-3C4E-4661-86E9-8A5CB2ACA346}" srcOrd="2" destOrd="0" presId="urn:microsoft.com/office/officeart/2018/2/layout/IconVerticalSolidList"/>
    <dgm:cxn modelId="{D4EE3122-4B97-449B-A462-BF9E81A436FF}" type="presParOf" srcId="{D55B6A0F-3C4E-4661-86E9-8A5CB2ACA346}" destId="{8D68D411-F668-41D0-8C8C-F2C8C2805C59}" srcOrd="0" destOrd="0" presId="urn:microsoft.com/office/officeart/2018/2/layout/IconVerticalSolidList"/>
    <dgm:cxn modelId="{B8208D91-2100-40A8-B6C9-2746361EEA2E}" type="presParOf" srcId="{D55B6A0F-3C4E-4661-86E9-8A5CB2ACA346}" destId="{60735091-FBB8-467D-A4E9-3ABF951A700A}" srcOrd="1" destOrd="0" presId="urn:microsoft.com/office/officeart/2018/2/layout/IconVerticalSolidList"/>
    <dgm:cxn modelId="{B3560707-78CF-42C4-8E6E-5AC2F552B517}" type="presParOf" srcId="{D55B6A0F-3C4E-4661-86E9-8A5CB2ACA346}" destId="{AA3FA535-A371-4F81-A80E-62DC48E9D1AF}" srcOrd="2" destOrd="0" presId="urn:microsoft.com/office/officeart/2018/2/layout/IconVerticalSolidList"/>
    <dgm:cxn modelId="{DB77C649-2675-4A4D-834A-031B4F40F17E}" type="presParOf" srcId="{D55B6A0F-3C4E-4661-86E9-8A5CB2ACA346}" destId="{0EAD6F76-81E2-43CC-B723-AB64837A2937}" srcOrd="3" destOrd="0" presId="urn:microsoft.com/office/officeart/2018/2/layout/IconVerticalSolidList"/>
    <dgm:cxn modelId="{F51CA49F-68FF-4A37-B0F8-5A67F6BA1313}" type="presParOf" srcId="{1131CA80-D287-411F-82A2-EA59133AD914}" destId="{90144C8B-70D2-4C89-A6F2-EDB969467988}" srcOrd="3" destOrd="0" presId="urn:microsoft.com/office/officeart/2018/2/layout/IconVerticalSolidList"/>
    <dgm:cxn modelId="{868171A6-7DC9-4278-9BF6-7AC6F95A90AE}" type="presParOf" srcId="{1131CA80-D287-411F-82A2-EA59133AD914}" destId="{5FA6AC16-73AA-44B6-A67C-DBAB34D3041A}" srcOrd="4" destOrd="0" presId="urn:microsoft.com/office/officeart/2018/2/layout/IconVerticalSolidList"/>
    <dgm:cxn modelId="{DC2826CA-EADE-41B6-91F4-51C4B2FB79FF}" type="presParOf" srcId="{5FA6AC16-73AA-44B6-A67C-DBAB34D3041A}" destId="{9CE3F48D-0081-4705-BCB0-B7B2244A8859}" srcOrd="0" destOrd="0" presId="urn:microsoft.com/office/officeart/2018/2/layout/IconVerticalSolidList"/>
    <dgm:cxn modelId="{79C7BF18-8F7C-49FF-B330-5F75D17546E5}" type="presParOf" srcId="{5FA6AC16-73AA-44B6-A67C-DBAB34D3041A}" destId="{F66B0F36-F4F3-4885-9752-DF13B981E6B0}" srcOrd="1" destOrd="0" presId="urn:microsoft.com/office/officeart/2018/2/layout/IconVerticalSolidList"/>
    <dgm:cxn modelId="{36EA1866-7991-4163-A309-B0D0213F7386}" type="presParOf" srcId="{5FA6AC16-73AA-44B6-A67C-DBAB34D3041A}" destId="{D9E16A67-0BCD-4854-B163-3F925B7AC6F6}" srcOrd="2" destOrd="0" presId="urn:microsoft.com/office/officeart/2018/2/layout/IconVerticalSolidList"/>
    <dgm:cxn modelId="{010233E6-2D80-4A71-A237-0D95951550FD}" type="presParOf" srcId="{5FA6AC16-73AA-44B6-A67C-DBAB34D3041A}" destId="{7E094B94-5AEA-43EA-A489-AD94DDCF0B1A}" srcOrd="3" destOrd="0" presId="urn:microsoft.com/office/officeart/2018/2/layout/IconVerticalSolidList"/>
    <dgm:cxn modelId="{81CB0C7C-4541-4146-B7AA-9F73FE11AC6E}" type="presParOf" srcId="{1131CA80-D287-411F-82A2-EA59133AD914}" destId="{E9104C5D-A342-46E4-8B51-4F78E37A580D}" srcOrd="5" destOrd="0" presId="urn:microsoft.com/office/officeart/2018/2/layout/IconVerticalSolidList"/>
    <dgm:cxn modelId="{B14FF09E-AC23-49E6-89C4-9DCB2AD37520}" type="presParOf" srcId="{1131CA80-D287-411F-82A2-EA59133AD914}" destId="{C9C1C3FE-B4E7-4E2D-AE6B-7734BFC98E02}" srcOrd="6" destOrd="0" presId="urn:microsoft.com/office/officeart/2018/2/layout/IconVerticalSolidList"/>
    <dgm:cxn modelId="{4808B0BD-9CA5-411F-BF9D-413B486C06D6}" type="presParOf" srcId="{C9C1C3FE-B4E7-4E2D-AE6B-7734BFC98E02}" destId="{7DBD0F71-02B3-46AA-B201-AA97C9B47739}" srcOrd="0" destOrd="0" presId="urn:microsoft.com/office/officeart/2018/2/layout/IconVerticalSolidList"/>
    <dgm:cxn modelId="{B69FD969-F98F-490E-BFE2-E199C227BEE8}" type="presParOf" srcId="{C9C1C3FE-B4E7-4E2D-AE6B-7734BFC98E02}" destId="{283AEEFC-46AE-4134-AF6B-3CE3E14DF1C6}" srcOrd="1" destOrd="0" presId="urn:microsoft.com/office/officeart/2018/2/layout/IconVerticalSolidList"/>
    <dgm:cxn modelId="{6412FCDD-B733-4D4E-999A-D38CAEB6EF47}" type="presParOf" srcId="{C9C1C3FE-B4E7-4E2D-AE6B-7734BFC98E02}" destId="{41CF7E13-6738-48EB-889C-5F301DC98D22}" srcOrd="2" destOrd="0" presId="urn:microsoft.com/office/officeart/2018/2/layout/IconVerticalSolidList"/>
    <dgm:cxn modelId="{F614096A-576F-4F38-A255-C63BF9DCAAD5}" type="presParOf" srcId="{C9C1C3FE-B4E7-4E2D-AE6B-7734BFC98E02}" destId="{D1CD79B5-3CB8-437A-A450-E358A7FA79BA}" srcOrd="3" destOrd="0" presId="urn:microsoft.com/office/officeart/2018/2/layout/IconVerticalSolidList"/>
    <dgm:cxn modelId="{F5E4C8DE-6708-445A-BD76-7259C08C72E7}" type="presParOf" srcId="{1131CA80-D287-411F-82A2-EA59133AD914}" destId="{B53F4565-4DF9-4C34-A9AC-8C955A45D02F}" srcOrd="7" destOrd="0" presId="urn:microsoft.com/office/officeart/2018/2/layout/IconVerticalSolidList"/>
    <dgm:cxn modelId="{47A3F15D-87BD-4DDF-837A-58D45B40312C}" type="presParOf" srcId="{1131CA80-D287-411F-82A2-EA59133AD914}" destId="{C8F29F09-1741-4155-91C5-6A6B040A8C67}" srcOrd="8" destOrd="0" presId="urn:microsoft.com/office/officeart/2018/2/layout/IconVerticalSolidList"/>
    <dgm:cxn modelId="{262B8C2C-10B2-4044-BC75-102AC209EA13}" type="presParOf" srcId="{C8F29F09-1741-4155-91C5-6A6B040A8C67}" destId="{1F996132-2E91-4129-B739-9D5D7B1FA15F}" srcOrd="0" destOrd="0" presId="urn:microsoft.com/office/officeart/2018/2/layout/IconVerticalSolidList"/>
    <dgm:cxn modelId="{5266112A-FBD8-4A66-8F3C-5D0BF9897CA2}" type="presParOf" srcId="{C8F29F09-1741-4155-91C5-6A6B040A8C67}" destId="{D0836526-BE25-4B90-BDE5-E66FBCAAD07D}" srcOrd="1" destOrd="0" presId="urn:microsoft.com/office/officeart/2018/2/layout/IconVerticalSolidList"/>
    <dgm:cxn modelId="{FCD558B6-B0A0-4A59-8937-AC3600171A1F}" type="presParOf" srcId="{C8F29F09-1741-4155-91C5-6A6B040A8C67}" destId="{0162D84D-4B07-4781-A605-1B1B6CBC56C6}" srcOrd="2" destOrd="0" presId="urn:microsoft.com/office/officeart/2018/2/layout/IconVerticalSolidList"/>
    <dgm:cxn modelId="{FF92FB2C-BCBF-4BE0-B9B7-90080271730B}" type="presParOf" srcId="{C8F29F09-1741-4155-91C5-6A6B040A8C67}" destId="{FC3BBC4E-C0FA-4508-9751-2092A808895F}" srcOrd="3" destOrd="0" presId="urn:microsoft.com/office/officeart/2018/2/layout/IconVerticalSolidList"/>
    <dgm:cxn modelId="{55A0DF80-4A32-44DE-91EB-0D98A0654171}" type="presParOf" srcId="{1131CA80-D287-411F-82A2-EA59133AD914}" destId="{9AA8ADFF-E391-433C-9FD9-934626FF3346}" srcOrd="9" destOrd="0" presId="urn:microsoft.com/office/officeart/2018/2/layout/IconVerticalSolidList"/>
    <dgm:cxn modelId="{9CEFA04C-C249-4B4B-A977-24F6EE011908}" type="presParOf" srcId="{1131CA80-D287-411F-82A2-EA59133AD914}" destId="{FEAD6B95-A37F-4714-AFE4-51A628428186}" srcOrd="10" destOrd="0" presId="urn:microsoft.com/office/officeart/2018/2/layout/IconVerticalSolidList"/>
    <dgm:cxn modelId="{5FD36D23-EA7A-4C0F-A3F7-E9B47E7D3CAE}" type="presParOf" srcId="{FEAD6B95-A37F-4714-AFE4-51A628428186}" destId="{9F3021DA-1B52-4A5F-9730-5ADAF38363E3}" srcOrd="0" destOrd="0" presId="urn:microsoft.com/office/officeart/2018/2/layout/IconVerticalSolidList"/>
    <dgm:cxn modelId="{DAEB2BF5-6B4D-4BE6-984A-9AB07BC7AB2F}" type="presParOf" srcId="{FEAD6B95-A37F-4714-AFE4-51A628428186}" destId="{C07ABE32-196C-4056-B1E7-99FC6596E4FE}" srcOrd="1" destOrd="0" presId="urn:microsoft.com/office/officeart/2018/2/layout/IconVerticalSolidList"/>
    <dgm:cxn modelId="{723CB133-D83A-45E2-89DF-8B725C16132D}" type="presParOf" srcId="{FEAD6B95-A37F-4714-AFE4-51A628428186}" destId="{2BAA8944-4327-40D4-8866-7F0D56EF209E}" srcOrd="2" destOrd="0" presId="urn:microsoft.com/office/officeart/2018/2/layout/IconVerticalSolidList"/>
    <dgm:cxn modelId="{76A78AF9-8D69-4F2A-A5E0-3881029870D6}" type="presParOf" srcId="{FEAD6B95-A37F-4714-AFE4-51A628428186}" destId="{5253A462-6688-43AA-A978-F0611B7A126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DC5F9-38C4-486A-BBA1-D29048425DD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B7FD851-151F-485D-A86B-BE5F23221AFB}">
      <dgm:prSet/>
      <dgm:spPr>
        <a:solidFill>
          <a:schemeClr val="tx1"/>
        </a:solidFill>
      </dgm:spPr>
      <dgm:t>
        <a:bodyPr/>
        <a:lstStyle/>
        <a:p>
          <a:r>
            <a:rPr lang="en-US" b="1" dirty="0">
              <a:solidFill>
                <a:schemeClr val="bg1"/>
              </a:solidFill>
            </a:rPr>
            <a:t>Technicians – </a:t>
          </a:r>
          <a:r>
            <a:rPr lang="en-US" dirty="0">
              <a:solidFill>
                <a:schemeClr val="bg1"/>
              </a:solidFill>
            </a:rPr>
            <a:t>it is part of your job to handle the mobilization of the gear your team needs for deployment. You must be able to track your group’s assets and make sure the tools are available for you to use.</a:t>
          </a:r>
        </a:p>
      </dgm:t>
    </dgm:pt>
    <dgm:pt modelId="{418AA67B-0862-4142-94F2-B0D055EC8B99}" type="parTrans" cxnId="{1E347FAA-CCA4-4396-A2D1-1687E9E9C46E}">
      <dgm:prSet/>
      <dgm:spPr/>
      <dgm:t>
        <a:bodyPr/>
        <a:lstStyle/>
        <a:p>
          <a:endParaRPr lang="en-US"/>
        </a:p>
      </dgm:t>
    </dgm:pt>
    <dgm:pt modelId="{DFA7BF49-BD90-4E8F-A131-B15EEFBDEB74}" type="sibTrans" cxnId="{1E347FAA-CCA4-4396-A2D1-1687E9E9C46E}">
      <dgm:prSet/>
      <dgm:spPr/>
      <dgm:t>
        <a:bodyPr/>
        <a:lstStyle/>
        <a:p>
          <a:endParaRPr lang="en-US"/>
        </a:p>
      </dgm:t>
    </dgm:pt>
    <dgm:pt modelId="{87944A58-B70D-4536-940D-D98A393FCCC7}" type="pres">
      <dgm:prSet presAssocID="{4B9DC5F9-38C4-486A-BBA1-D29048425DD1}" presName="linearFlow" presStyleCnt="0">
        <dgm:presLayoutVars>
          <dgm:dir/>
          <dgm:resizeHandles val="exact"/>
        </dgm:presLayoutVars>
      </dgm:prSet>
      <dgm:spPr/>
    </dgm:pt>
    <dgm:pt modelId="{4FE41701-FEA7-49F9-92C2-D4EBA709F485}" type="pres">
      <dgm:prSet presAssocID="{0B7FD851-151F-485D-A86B-BE5F23221AFB}" presName="composite" presStyleCnt="0"/>
      <dgm:spPr/>
    </dgm:pt>
    <dgm:pt modelId="{82A9CAF0-F492-4F5A-925C-D3DE2C9116B3}" type="pres">
      <dgm:prSet presAssocID="{0B7FD851-151F-485D-A86B-BE5F23221AFB}" presName="imgShp" presStyleLbl="fgImgPlace1" presStyleIdx="0" presStyleCnt="1" custLinFactNeighborX="-5191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elder male with solid fill"/>
        </a:ext>
      </dgm:extLst>
    </dgm:pt>
    <dgm:pt modelId="{B41BB4BA-D2B8-4ED1-9A49-37E49CC22AF0}" type="pres">
      <dgm:prSet presAssocID="{0B7FD851-151F-485D-A86B-BE5F23221AFB}" presName="txShp" presStyleLbl="node1" presStyleIdx="0" presStyleCnt="1">
        <dgm:presLayoutVars>
          <dgm:bulletEnabled val="1"/>
        </dgm:presLayoutVars>
      </dgm:prSet>
      <dgm:spPr/>
    </dgm:pt>
  </dgm:ptLst>
  <dgm:cxnLst>
    <dgm:cxn modelId="{210A0A95-0335-4487-A316-2915C68253FD}" type="presOf" srcId="{0B7FD851-151F-485D-A86B-BE5F23221AFB}" destId="{B41BB4BA-D2B8-4ED1-9A49-37E49CC22AF0}" srcOrd="0" destOrd="0" presId="urn:microsoft.com/office/officeart/2005/8/layout/vList3"/>
    <dgm:cxn modelId="{1E347FAA-CCA4-4396-A2D1-1687E9E9C46E}" srcId="{4B9DC5F9-38C4-486A-BBA1-D29048425DD1}" destId="{0B7FD851-151F-485D-A86B-BE5F23221AFB}" srcOrd="0" destOrd="0" parTransId="{418AA67B-0862-4142-94F2-B0D055EC8B99}" sibTransId="{DFA7BF49-BD90-4E8F-A131-B15EEFBDEB74}"/>
    <dgm:cxn modelId="{C384E7DB-1700-453F-9721-4510237C2425}" type="presOf" srcId="{4B9DC5F9-38C4-486A-BBA1-D29048425DD1}" destId="{87944A58-B70D-4536-940D-D98A393FCCC7}" srcOrd="0" destOrd="0" presId="urn:microsoft.com/office/officeart/2005/8/layout/vList3"/>
    <dgm:cxn modelId="{22753744-52F9-4BBA-8A11-049B320F201B}" type="presParOf" srcId="{87944A58-B70D-4536-940D-D98A393FCCC7}" destId="{4FE41701-FEA7-49F9-92C2-D4EBA709F485}" srcOrd="0" destOrd="0" presId="urn:microsoft.com/office/officeart/2005/8/layout/vList3"/>
    <dgm:cxn modelId="{9B911FE5-157F-4719-BFCF-956090CA615D}" type="presParOf" srcId="{4FE41701-FEA7-49F9-92C2-D4EBA709F485}" destId="{82A9CAF0-F492-4F5A-925C-D3DE2C9116B3}" srcOrd="0" destOrd="0" presId="urn:microsoft.com/office/officeart/2005/8/layout/vList3"/>
    <dgm:cxn modelId="{876A70A3-65E5-4344-BC46-A5A33DA0ACD2}" type="presParOf" srcId="{4FE41701-FEA7-49F9-92C2-D4EBA709F485}" destId="{B41BB4BA-D2B8-4ED1-9A49-37E49CC22AF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r>
            <a:rPr lang="en-US" b="1" dirty="0">
              <a:solidFill>
                <a:schemeClr val="bg1"/>
              </a:solidFill>
            </a:rPr>
            <a:t>Principal Investigators – </a:t>
          </a:r>
          <a:r>
            <a:rPr lang="en-US" dirty="0">
              <a:solidFill>
                <a:schemeClr val="bg1"/>
              </a:solidFill>
            </a:rPr>
            <a:t>For each test, I want the experimental procedure document (before the test begins), your team’s RMA table, a test checklist, and your team’s deployment report.</a:t>
          </a: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NeighborX="-540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custLinFactNeighborX="4319" custLinFactNeighborY="-405">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r>
            <a:rPr lang="en-US" b="1" dirty="0">
              <a:solidFill>
                <a:schemeClr val="bg1"/>
              </a:solidFill>
            </a:rPr>
            <a:t>Principal Investigators – </a:t>
          </a:r>
          <a:r>
            <a:rPr lang="en-US" dirty="0">
              <a:solidFill>
                <a:schemeClr val="bg1"/>
              </a:solidFill>
            </a:rPr>
            <a:t>It is also part of your job to ensure that the gear you need is available; if you can’t find or need something, inform the other PI and the instructor(s) ASAP so we can help.</a:t>
          </a: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NeighborX="-540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6C8CC3-8916-4CA4-8C97-245AF03F46D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887CECA4-87BA-40CE-99B2-DE4F947BBEA4}">
      <dgm:prSet/>
      <dgm:spPr/>
      <dgm:t>
        <a:bodyPr/>
        <a:lstStyle/>
        <a:p>
          <a:r>
            <a:rPr lang="en-US" dirty="0"/>
            <a:t>Each member should have a specific task to do during the data collection process</a:t>
          </a:r>
        </a:p>
      </dgm:t>
    </dgm:pt>
    <dgm:pt modelId="{046B2C44-0761-49A0-BDCD-0F3670F5EA83}" type="parTrans" cxnId="{F7F5FBED-4B1D-410A-8CDF-EB019EC5A5F2}">
      <dgm:prSet/>
      <dgm:spPr/>
      <dgm:t>
        <a:bodyPr/>
        <a:lstStyle/>
        <a:p>
          <a:endParaRPr lang="en-US"/>
        </a:p>
      </dgm:t>
    </dgm:pt>
    <dgm:pt modelId="{3B9FF44F-6409-4313-9DBC-E4D2B111B375}" type="sibTrans" cxnId="{F7F5FBED-4B1D-410A-8CDF-EB019EC5A5F2}">
      <dgm:prSet/>
      <dgm:spPr/>
      <dgm:t>
        <a:bodyPr/>
        <a:lstStyle/>
        <a:p>
          <a:endParaRPr lang="en-US"/>
        </a:p>
      </dgm:t>
    </dgm:pt>
    <dgm:pt modelId="{E85557A8-7611-4A01-9319-E829087693E3}">
      <dgm:prSet/>
      <dgm:spPr/>
      <dgm:t>
        <a:bodyPr/>
        <a:lstStyle/>
        <a:p>
          <a:r>
            <a:rPr lang="en-US" dirty="0"/>
            <a:t>If there is nothing to specifically do, making detailed observations and records is always an option!</a:t>
          </a:r>
        </a:p>
      </dgm:t>
    </dgm:pt>
    <dgm:pt modelId="{B1B93A65-FABE-493D-9F14-1C1A0859D9D7}" type="parTrans" cxnId="{A49ECF24-DE14-471D-95A9-AF1B93CF6503}">
      <dgm:prSet/>
      <dgm:spPr/>
      <dgm:t>
        <a:bodyPr/>
        <a:lstStyle/>
        <a:p>
          <a:endParaRPr lang="en-US"/>
        </a:p>
      </dgm:t>
    </dgm:pt>
    <dgm:pt modelId="{8D0E608F-C720-4F44-A360-C932564DA10C}" type="sibTrans" cxnId="{A49ECF24-DE14-471D-95A9-AF1B93CF6503}">
      <dgm:prSet/>
      <dgm:spPr/>
      <dgm:t>
        <a:bodyPr/>
        <a:lstStyle/>
        <a:p>
          <a:endParaRPr lang="en-US"/>
        </a:p>
      </dgm:t>
    </dgm:pt>
    <dgm:pt modelId="{FD62ACCC-AFD3-4BA3-8360-BED0784FF4E7}">
      <dgm:prSet/>
      <dgm:spPr/>
      <dgm:t>
        <a:bodyPr/>
        <a:lstStyle/>
        <a:p>
          <a:r>
            <a:rPr lang="en-US" dirty="0"/>
            <a:t>Outline each person’s roles and responsibilities thoroughly and document in your procedure</a:t>
          </a:r>
        </a:p>
      </dgm:t>
    </dgm:pt>
    <dgm:pt modelId="{374C6716-2BB7-4888-A830-CC0E5D8B555E}" type="parTrans" cxnId="{90467DDD-155D-4CE0-AA9D-83F58D11F892}">
      <dgm:prSet/>
      <dgm:spPr/>
      <dgm:t>
        <a:bodyPr/>
        <a:lstStyle/>
        <a:p>
          <a:endParaRPr lang="en-US"/>
        </a:p>
      </dgm:t>
    </dgm:pt>
    <dgm:pt modelId="{E7E323AB-8FF8-4D1E-B7D1-8D54BF57CA4C}" type="sibTrans" cxnId="{90467DDD-155D-4CE0-AA9D-83F58D11F892}">
      <dgm:prSet/>
      <dgm:spPr/>
      <dgm:t>
        <a:bodyPr/>
        <a:lstStyle/>
        <a:p>
          <a:endParaRPr lang="en-US"/>
        </a:p>
      </dgm:t>
    </dgm:pt>
    <dgm:pt modelId="{57FE29CC-929D-4049-9CA0-C79FC88BCB55}">
      <dgm:prSet/>
      <dgm:spPr/>
      <dgm:t>
        <a:bodyPr/>
        <a:lstStyle/>
        <a:p>
          <a:r>
            <a:rPr lang="en-US" dirty="0"/>
            <a:t>Address any misconceptions, questions, or misgivings well before going into the field</a:t>
          </a:r>
        </a:p>
      </dgm:t>
    </dgm:pt>
    <dgm:pt modelId="{FB7FC44A-E493-4BE8-84B9-71C5E7FC4E4A}" type="parTrans" cxnId="{917A08F6-5611-419C-A11F-C1FFA6E178CC}">
      <dgm:prSet/>
      <dgm:spPr/>
      <dgm:t>
        <a:bodyPr/>
        <a:lstStyle/>
        <a:p>
          <a:endParaRPr lang="en-US"/>
        </a:p>
      </dgm:t>
    </dgm:pt>
    <dgm:pt modelId="{0D70361B-7CA9-4D72-9A2C-97A9379553E6}" type="sibTrans" cxnId="{917A08F6-5611-419C-A11F-C1FFA6E178CC}">
      <dgm:prSet/>
      <dgm:spPr/>
      <dgm:t>
        <a:bodyPr/>
        <a:lstStyle/>
        <a:p>
          <a:endParaRPr lang="en-US"/>
        </a:p>
      </dgm:t>
    </dgm:pt>
    <dgm:pt modelId="{F46A4544-626A-480C-A95F-CF360C945873}">
      <dgm:prSet/>
      <dgm:spPr/>
      <dgm:t>
        <a:bodyPr/>
        <a:lstStyle/>
        <a:p>
          <a:r>
            <a:rPr lang="en-US" dirty="0"/>
            <a:t>Roles and Responsibilities</a:t>
          </a:r>
        </a:p>
      </dgm:t>
    </dgm:pt>
    <dgm:pt modelId="{1E0B72DF-5C4F-496E-B4BF-B3412FE9A3D8}" type="parTrans" cxnId="{1972585A-B026-4337-A022-C1986F9F1056}">
      <dgm:prSet/>
      <dgm:spPr/>
      <dgm:t>
        <a:bodyPr/>
        <a:lstStyle/>
        <a:p>
          <a:endParaRPr lang="en-US"/>
        </a:p>
      </dgm:t>
    </dgm:pt>
    <dgm:pt modelId="{57E0C9A7-EDC2-4B81-A55D-9FD2C0A7E86D}" type="sibTrans" cxnId="{1972585A-B026-4337-A022-C1986F9F1056}">
      <dgm:prSet/>
      <dgm:spPr/>
      <dgm:t>
        <a:bodyPr/>
        <a:lstStyle/>
        <a:p>
          <a:endParaRPr lang="en-US"/>
        </a:p>
      </dgm:t>
    </dgm:pt>
    <dgm:pt modelId="{BED01C7B-F85B-4DAE-A6DA-28D042773BAB}" type="pres">
      <dgm:prSet presAssocID="{526C8CC3-8916-4CA4-8C97-245AF03F46D7}" presName="diagram" presStyleCnt="0">
        <dgm:presLayoutVars>
          <dgm:chMax val="1"/>
          <dgm:dir/>
          <dgm:animLvl val="ctr"/>
          <dgm:resizeHandles val="exact"/>
        </dgm:presLayoutVars>
      </dgm:prSet>
      <dgm:spPr/>
    </dgm:pt>
    <dgm:pt modelId="{C46495C0-5A3C-456E-911F-243761CB8F5F}" type="pres">
      <dgm:prSet presAssocID="{526C8CC3-8916-4CA4-8C97-245AF03F46D7}" presName="matrix" presStyleCnt="0"/>
      <dgm:spPr/>
    </dgm:pt>
    <dgm:pt modelId="{0AABCF83-F06F-4FAB-8998-4F42C19232F6}" type="pres">
      <dgm:prSet presAssocID="{526C8CC3-8916-4CA4-8C97-245AF03F46D7}" presName="tile1" presStyleLbl="node1" presStyleIdx="0" presStyleCnt="4"/>
      <dgm:spPr/>
    </dgm:pt>
    <dgm:pt modelId="{BD7CF31A-8B63-4779-815D-0AAE98C2C7C0}" type="pres">
      <dgm:prSet presAssocID="{526C8CC3-8916-4CA4-8C97-245AF03F46D7}" presName="tile1text" presStyleLbl="node1" presStyleIdx="0" presStyleCnt="4">
        <dgm:presLayoutVars>
          <dgm:chMax val="0"/>
          <dgm:chPref val="0"/>
          <dgm:bulletEnabled val="1"/>
        </dgm:presLayoutVars>
      </dgm:prSet>
      <dgm:spPr/>
    </dgm:pt>
    <dgm:pt modelId="{363E4A19-4E18-43DD-8F27-9864CE82829A}" type="pres">
      <dgm:prSet presAssocID="{526C8CC3-8916-4CA4-8C97-245AF03F46D7}" presName="tile2" presStyleLbl="node1" presStyleIdx="1" presStyleCnt="4"/>
      <dgm:spPr/>
    </dgm:pt>
    <dgm:pt modelId="{4E4CE0B5-04FE-4021-A67E-B7B1695F13E3}" type="pres">
      <dgm:prSet presAssocID="{526C8CC3-8916-4CA4-8C97-245AF03F46D7}" presName="tile2text" presStyleLbl="node1" presStyleIdx="1" presStyleCnt="4">
        <dgm:presLayoutVars>
          <dgm:chMax val="0"/>
          <dgm:chPref val="0"/>
          <dgm:bulletEnabled val="1"/>
        </dgm:presLayoutVars>
      </dgm:prSet>
      <dgm:spPr/>
    </dgm:pt>
    <dgm:pt modelId="{8BAEB521-4DB8-4EBE-92F7-BD3E289CE7ED}" type="pres">
      <dgm:prSet presAssocID="{526C8CC3-8916-4CA4-8C97-245AF03F46D7}" presName="tile3" presStyleLbl="node1" presStyleIdx="2" presStyleCnt="4" custLinFactNeighborX="129" custLinFactNeighborY="871"/>
      <dgm:spPr/>
    </dgm:pt>
    <dgm:pt modelId="{A1C95429-928E-406C-BFE6-A78627627712}" type="pres">
      <dgm:prSet presAssocID="{526C8CC3-8916-4CA4-8C97-245AF03F46D7}" presName="tile3text" presStyleLbl="node1" presStyleIdx="2" presStyleCnt="4">
        <dgm:presLayoutVars>
          <dgm:chMax val="0"/>
          <dgm:chPref val="0"/>
          <dgm:bulletEnabled val="1"/>
        </dgm:presLayoutVars>
      </dgm:prSet>
      <dgm:spPr/>
    </dgm:pt>
    <dgm:pt modelId="{041B7FD4-07BD-494E-95C2-CF559854DD34}" type="pres">
      <dgm:prSet presAssocID="{526C8CC3-8916-4CA4-8C97-245AF03F46D7}" presName="tile4" presStyleLbl="node1" presStyleIdx="3" presStyleCnt="4"/>
      <dgm:spPr/>
    </dgm:pt>
    <dgm:pt modelId="{5350C381-DA28-40AE-826D-8B94AE3823DD}" type="pres">
      <dgm:prSet presAssocID="{526C8CC3-8916-4CA4-8C97-245AF03F46D7}" presName="tile4text" presStyleLbl="node1" presStyleIdx="3" presStyleCnt="4">
        <dgm:presLayoutVars>
          <dgm:chMax val="0"/>
          <dgm:chPref val="0"/>
          <dgm:bulletEnabled val="1"/>
        </dgm:presLayoutVars>
      </dgm:prSet>
      <dgm:spPr/>
    </dgm:pt>
    <dgm:pt modelId="{2D44BD73-3039-4A74-9A78-A822D01E5F63}" type="pres">
      <dgm:prSet presAssocID="{526C8CC3-8916-4CA4-8C97-245AF03F46D7}" presName="centerTile" presStyleLbl="fgShp" presStyleIdx="0" presStyleCnt="1">
        <dgm:presLayoutVars>
          <dgm:chMax val="0"/>
          <dgm:chPref val="0"/>
        </dgm:presLayoutVars>
      </dgm:prSet>
      <dgm:spPr/>
    </dgm:pt>
  </dgm:ptLst>
  <dgm:cxnLst>
    <dgm:cxn modelId="{48B89C1A-2776-4DAE-B92D-86F446CEECF4}" type="presOf" srcId="{F46A4544-626A-480C-A95F-CF360C945873}" destId="{2D44BD73-3039-4A74-9A78-A822D01E5F63}" srcOrd="0" destOrd="0" presId="urn:microsoft.com/office/officeart/2005/8/layout/matrix1"/>
    <dgm:cxn modelId="{458EB61C-44F6-47FD-8E7B-B87657108EBF}" type="presOf" srcId="{FD62ACCC-AFD3-4BA3-8360-BED0784FF4E7}" destId="{8BAEB521-4DB8-4EBE-92F7-BD3E289CE7ED}" srcOrd="0" destOrd="0" presId="urn:microsoft.com/office/officeart/2005/8/layout/matrix1"/>
    <dgm:cxn modelId="{A49ECF24-DE14-471D-95A9-AF1B93CF6503}" srcId="{F46A4544-626A-480C-A95F-CF360C945873}" destId="{E85557A8-7611-4A01-9319-E829087693E3}" srcOrd="1" destOrd="0" parTransId="{B1B93A65-FABE-493D-9F14-1C1A0859D9D7}" sibTransId="{8D0E608F-C720-4F44-A360-C932564DA10C}"/>
    <dgm:cxn modelId="{D0A69832-CBF6-4DD1-BF30-995CC217BBB7}" type="presOf" srcId="{FD62ACCC-AFD3-4BA3-8360-BED0784FF4E7}" destId="{A1C95429-928E-406C-BFE6-A78627627712}" srcOrd="1" destOrd="0" presId="urn:microsoft.com/office/officeart/2005/8/layout/matrix1"/>
    <dgm:cxn modelId="{6C0C896A-D649-4F1A-8FDC-7258CF878B0F}" type="presOf" srcId="{57FE29CC-929D-4049-9CA0-C79FC88BCB55}" destId="{041B7FD4-07BD-494E-95C2-CF559854DD34}" srcOrd="0" destOrd="0" presId="urn:microsoft.com/office/officeart/2005/8/layout/matrix1"/>
    <dgm:cxn modelId="{B342BE72-A4B4-4021-8F1E-7CB3F9463A66}" type="presOf" srcId="{526C8CC3-8916-4CA4-8C97-245AF03F46D7}" destId="{BED01C7B-F85B-4DAE-A6DA-28D042773BAB}" srcOrd="0" destOrd="0" presId="urn:microsoft.com/office/officeart/2005/8/layout/matrix1"/>
    <dgm:cxn modelId="{1972585A-B026-4337-A022-C1986F9F1056}" srcId="{526C8CC3-8916-4CA4-8C97-245AF03F46D7}" destId="{F46A4544-626A-480C-A95F-CF360C945873}" srcOrd="0" destOrd="0" parTransId="{1E0B72DF-5C4F-496E-B4BF-B3412FE9A3D8}" sibTransId="{57E0C9A7-EDC2-4B81-A55D-9FD2C0A7E86D}"/>
    <dgm:cxn modelId="{C5D976AD-CD0C-49DE-BBDD-503E48387BAF}" type="presOf" srcId="{57FE29CC-929D-4049-9CA0-C79FC88BCB55}" destId="{5350C381-DA28-40AE-826D-8B94AE3823DD}" srcOrd="1" destOrd="0" presId="urn:microsoft.com/office/officeart/2005/8/layout/matrix1"/>
    <dgm:cxn modelId="{0D8222B1-FA4C-47E8-927C-5D6E29B6C8C4}" type="presOf" srcId="{887CECA4-87BA-40CE-99B2-DE4F947BBEA4}" destId="{0AABCF83-F06F-4FAB-8998-4F42C19232F6}" srcOrd="0" destOrd="0" presId="urn:microsoft.com/office/officeart/2005/8/layout/matrix1"/>
    <dgm:cxn modelId="{2A22DDBA-198F-4532-ADEC-4C95CC010754}" type="presOf" srcId="{887CECA4-87BA-40CE-99B2-DE4F947BBEA4}" destId="{BD7CF31A-8B63-4779-815D-0AAE98C2C7C0}" srcOrd="1" destOrd="0" presId="urn:microsoft.com/office/officeart/2005/8/layout/matrix1"/>
    <dgm:cxn modelId="{90467DDD-155D-4CE0-AA9D-83F58D11F892}" srcId="{F46A4544-626A-480C-A95F-CF360C945873}" destId="{FD62ACCC-AFD3-4BA3-8360-BED0784FF4E7}" srcOrd="2" destOrd="0" parTransId="{374C6716-2BB7-4888-A830-CC0E5D8B555E}" sibTransId="{E7E323AB-8FF8-4D1E-B7D1-8D54BF57CA4C}"/>
    <dgm:cxn modelId="{18EF6CE7-DCAB-404D-884D-B0190B877D3D}" type="presOf" srcId="{E85557A8-7611-4A01-9319-E829087693E3}" destId="{363E4A19-4E18-43DD-8F27-9864CE82829A}" srcOrd="0" destOrd="0" presId="urn:microsoft.com/office/officeart/2005/8/layout/matrix1"/>
    <dgm:cxn modelId="{5AE6AAEC-79DD-4946-8FD2-81173E11485D}" type="presOf" srcId="{E85557A8-7611-4A01-9319-E829087693E3}" destId="{4E4CE0B5-04FE-4021-A67E-B7B1695F13E3}" srcOrd="1" destOrd="0" presId="urn:microsoft.com/office/officeart/2005/8/layout/matrix1"/>
    <dgm:cxn modelId="{F7F5FBED-4B1D-410A-8CDF-EB019EC5A5F2}" srcId="{F46A4544-626A-480C-A95F-CF360C945873}" destId="{887CECA4-87BA-40CE-99B2-DE4F947BBEA4}" srcOrd="0" destOrd="0" parTransId="{046B2C44-0761-49A0-BDCD-0F3670F5EA83}" sibTransId="{3B9FF44F-6409-4313-9DBC-E4D2B111B375}"/>
    <dgm:cxn modelId="{917A08F6-5611-419C-A11F-C1FFA6E178CC}" srcId="{F46A4544-626A-480C-A95F-CF360C945873}" destId="{57FE29CC-929D-4049-9CA0-C79FC88BCB55}" srcOrd="3" destOrd="0" parTransId="{FB7FC44A-E493-4BE8-84B9-71C5E7FC4E4A}" sibTransId="{0D70361B-7CA9-4D72-9A2C-97A9379553E6}"/>
    <dgm:cxn modelId="{6BC0C851-4D09-4475-8EE3-688CCCA543E0}" type="presParOf" srcId="{BED01C7B-F85B-4DAE-A6DA-28D042773BAB}" destId="{C46495C0-5A3C-456E-911F-243761CB8F5F}" srcOrd="0" destOrd="0" presId="urn:microsoft.com/office/officeart/2005/8/layout/matrix1"/>
    <dgm:cxn modelId="{28F0DCA8-E53E-4CF6-BF75-79DE074FC80C}" type="presParOf" srcId="{C46495C0-5A3C-456E-911F-243761CB8F5F}" destId="{0AABCF83-F06F-4FAB-8998-4F42C19232F6}" srcOrd="0" destOrd="0" presId="urn:microsoft.com/office/officeart/2005/8/layout/matrix1"/>
    <dgm:cxn modelId="{06AFBE50-8CD1-475B-83F9-99C51E3DF910}" type="presParOf" srcId="{C46495C0-5A3C-456E-911F-243761CB8F5F}" destId="{BD7CF31A-8B63-4779-815D-0AAE98C2C7C0}" srcOrd="1" destOrd="0" presId="urn:microsoft.com/office/officeart/2005/8/layout/matrix1"/>
    <dgm:cxn modelId="{B546E9AF-EE40-4663-99F5-C7CBD3432A60}" type="presParOf" srcId="{C46495C0-5A3C-456E-911F-243761CB8F5F}" destId="{363E4A19-4E18-43DD-8F27-9864CE82829A}" srcOrd="2" destOrd="0" presId="urn:microsoft.com/office/officeart/2005/8/layout/matrix1"/>
    <dgm:cxn modelId="{9BEA9668-3E2A-4C7F-B903-1DBE9F20089E}" type="presParOf" srcId="{C46495C0-5A3C-456E-911F-243761CB8F5F}" destId="{4E4CE0B5-04FE-4021-A67E-B7B1695F13E3}" srcOrd="3" destOrd="0" presId="urn:microsoft.com/office/officeart/2005/8/layout/matrix1"/>
    <dgm:cxn modelId="{E4471748-A750-491C-82F4-569B35443BD2}" type="presParOf" srcId="{C46495C0-5A3C-456E-911F-243761CB8F5F}" destId="{8BAEB521-4DB8-4EBE-92F7-BD3E289CE7ED}" srcOrd="4" destOrd="0" presId="urn:microsoft.com/office/officeart/2005/8/layout/matrix1"/>
    <dgm:cxn modelId="{E99B40E7-86EE-4401-BA42-09594FD5C832}" type="presParOf" srcId="{C46495C0-5A3C-456E-911F-243761CB8F5F}" destId="{A1C95429-928E-406C-BFE6-A78627627712}" srcOrd="5" destOrd="0" presId="urn:microsoft.com/office/officeart/2005/8/layout/matrix1"/>
    <dgm:cxn modelId="{A1A72866-2880-4AAB-8C7B-E65BAB38D2D7}" type="presParOf" srcId="{C46495C0-5A3C-456E-911F-243761CB8F5F}" destId="{041B7FD4-07BD-494E-95C2-CF559854DD34}" srcOrd="6" destOrd="0" presId="urn:microsoft.com/office/officeart/2005/8/layout/matrix1"/>
    <dgm:cxn modelId="{4483F5A4-C168-48A6-8183-58518874A0A3}" type="presParOf" srcId="{C46495C0-5A3C-456E-911F-243761CB8F5F}" destId="{5350C381-DA28-40AE-826D-8B94AE3823DD}" srcOrd="7" destOrd="0" presId="urn:microsoft.com/office/officeart/2005/8/layout/matrix1"/>
    <dgm:cxn modelId="{B49A8731-8A86-4317-8256-1BEABDE78770}" type="presParOf" srcId="{BED01C7B-F85B-4DAE-A6DA-28D042773BAB}" destId="{2D44BD73-3039-4A74-9A78-A822D01E5F63}"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r>
            <a:rPr lang="en-US" b="1" dirty="0">
              <a:solidFill>
                <a:schemeClr val="bg1"/>
              </a:solidFill>
            </a:rPr>
            <a:t>Principal Investigators – </a:t>
          </a:r>
          <a:r>
            <a:rPr lang="en-US" dirty="0">
              <a:solidFill>
                <a:schemeClr val="bg1"/>
              </a:solidFill>
            </a:rPr>
            <a:t>Your job is to make sure everyone has appropriate tasks that they can achieve. You should also be overseeing the operation. However, your team members should not normally be relying on you or your supervision. </a:t>
          </a:r>
          <a:r>
            <a:rPr lang="en-US" i="1" dirty="0">
              <a:solidFill>
                <a:schemeClr val="bg1"/>
              </a:solidFill>
            </a:rPr>
            <a:t>Trust them to do the jobs they’ve been assigned and only intervene/take over when needed.</a:t>
          </a:r>
          <a:endParaRPr lang="en-US" dirty="0">
            <a:solidFill>
              <a:schemeClr val="bg1"/>
            </a:solidFill>
          </a:endParaRP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NeighborX="-540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C5767C-57E3-4D50-B455-D855AABB164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8D8B80E-186A-4F8A-8704-F2DE5A8D06C8}">
      <dgm:prSet/>
      <dgm:spPr>
        <a:solidFill>
          <a:schemeClr val="accent3"/>
        </a:solidFill>
      </dgm:spPr>
      <dgm:t>
        <a:bodyPr/>
        <a:lstStyle/>
        <a:p>
          <a:r>
            <a:rPr lang="en-US" b="1" dirty="0">
              <a:solidFill>
                <a:schemeClr val="bg1"/>
              </a:solidFill>
            </a:rPr>
            <a:t>Principal Investigators – </a:t>
          </a:r>
          <a:r>
            <a:rPr lang="en-US" dirty="0">
              <a:solidFill>
                <a:schemeClr val="bg1"/>
              </a:solidFill>
            </a:rPr>
            <a:t>Part of your job is managing the timeline while in the field. Make sure your team’s time is spent wisely and efficiently!</a:t>
          </a:r>
        </a:p>
      </dgm:t>
    </dgm:pt>
    <dgm:pt modelId="{D770EEE9-DF5A-4E36-B037-4D07BEBBF896}" type="parTrans" cxnId="{67C7171B-172F-45C4-9BE6-4B6AD283C7DA}">
      <dgm:prSet/>
      <dgm:spPr/>
      <dgm:t>
        <a:bodyPr/>
        <a:lstStyle/>
        <a:p>
          <a:endParaRPr lang="en-US"/>
        </a:p>
      </dgm:t>
    </dgm:pt>
    <dgm:pt modelId="{F6F81E65-C64E-43AE-AEC4-B377F4544D23}" type="sibTrans" cxnId="{67C7171B-172F-45C4-9BE6-4B6AD283C7DA}">
      <dgm:prSet/>
      <dgm:spPr/>
      <dgm:t>
        <a:bodyPr/>
        <a:lstStyle/>
        <a:p>
          <a:endParaRPr lang="en-US"/>
        </a:p>
      </dgm:t>
    </dgm:pt>
    <dgm:pt modelId="{6260FD2F-32A2-4B7D-B533-B42D798723A7}" type="pres">
      <dgm:prSet presAssocID="{EFC5767C-57E3-4D50-B455-D855AABB1644}" presName="linearFlow" presStyleCnt="0">
        <dgm:presLayoutVars>
          <dgm:dir/>
          <dgm:resizeHandles val="exact"/>
        </dgm:presLayoutVars>
      </dgm:prSet>
      <dgm:spPr/>
    </dgm:pt>
    <dgm:pt modelId="{1BFAFC99-0B63-4264-97B1-F979AC90DFE4}" type="pres">
      <dgm:prSet presAssocID="{88D8B80E-186A-4F8A-8704-F2DE5A8D06C8}" presName="composite" presStyleCnt="0"/>
      <dgm:spPr/>
    </dgm:pt>
    <dgm:pt modelId="{CA520334-E812-4266-90CE-3E2D173B1E23}" type="pres">
      <dgm:prSet presAssocID="{88D8B80E-186A-4F8A-8704-F2DE5A8D06C8}" presName="imgShp" presStyleLbl="fgImgPlace1" presStyleIdx="0" presStyleCnt="1" custLinFactNeighborX="-540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ptain male with solid fill"/>
        </a:ext>
      </dgm:extLst>
    </dgm:pt>
    <dgm:pt modelId="{37F51368-210E-4DD3-8029-CAB65C7F9319}" type="pres">
      <dgm:prSet presAssocID="{88D8B80E-186A-4F8A-8704-F2DE5A8D06C8}" presName="txShp" presStyleLbl="node1" presStyleIdx="0" presStyleCnt="1">
        <dgm:presLayoutVars>
          <dgm:bulletEnabled val="1"/>
        </dgm:presLayoutVars>
      </dgm:prSet>
      <dgm:spPr/>
    </dgm:pt>
  </dgm:ptLst>
  <dgm:cxnLst>
    <dgm:cxn modelId="{67C7171B-172F-45C4-9BE6-4B6AD283C7DA}" srcId="{EFC5767C-57E3-4D50-B455-D855AABB1644}" destId="{88D8B80E-186A-4F8A-8704-F2DE5A8D06C8}" srcOrd="0" destOrd="0" parTransId="{D770EEE9-DF5A-4E36-B037-4D07BEBBF896}" sibTransId="{F6F81E65-C64E-43AE-AEC4-B377F4544D23}"/>
    <dgm:cxn modelId="{ED508177-B234-41FB-B3EE-4BE82D2F8F6F}" type="presOf" srcId="{88D8B80E-186A-4F8A-8704-F2DE5A8D06C8}" destId="{37F51368-210E-4DD3-8029-CAB65C7F9319}" srcOrd="0" destOrd="0" presId="urn:microsoft.com/office/officeart/2005/8/layout/vList3"/>
    <dgm:cxn modelId="{2CC00081-4318-4A10-A479-6144686847EE}" type="presOf" srcId="{EFC5767C-57E3-4D50-B455-D855AABB1644}" destId="{6260FD2F-32A2-4B7D-B533-B42D798723A7}" srcOrd="0" destOrd="0" presId="urn:microsoft.com/office/officeart/2005/8/layout/vList3"/>
    <dgm:cxn modelId="{3310BB39-0D8E-492A-9670-B6D7FF31EAE8}" type="presParOf" srcId="{6260FD2F-32A2-4B7D-B533-B42D798723A7}" destId="{1BFAFC99-0B63-4264-97B1-F979AC90DFE4}" srcOrd="0" destOrd="0" presId="urn:microsoft.com/office/officeart/2005/8/layout/vList3"/>
    <dgm:cxn modelId="{6B56346C-B1D6-4A05-88A3-274CB33FD944}" type="presParOf" srcId="{1BFAFC99-0B63-4264-97B1-F979AC90DFE4}" destId="{CA520334-E812-4266-90CE-3E2D173B1E23}" srcOrd="0" destOrd="0" presId="urn:microsoft.com/office/officeart/2005/8/layout/vList3"/>
    <dgm:cxn modelId="{44EB2815-B136-4280-936A-FF592DD50885}" type="presParOf" srcId="{1BFAFC99-0B63-4264-97B1-F979AC90DFE4}" destId="{37F51368-210E-4DD3-8029-CAB65C7F931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E22516-99F5-41E2-BC6D-C6FB0994661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0DCCF4C-A700-4D08-A27D-E6AC48EA3BDB}">
      <dgm:prSet/>
      <dgm:spPr>
        <a:solidFill>
          <a:srgbClr val="FFC000"/>
        </a:solidFill>
      </dgm:spPr>
      <dgm:t>
        <a:bodyPr/>
        <a:lstStyle/>
        <a:p>
          <a:r>
            <a:rPr lang="en-US" b="1" dirty="0">
              <a:solidFill>
                <a:schemeClr val="bg1"/>
              </a:solidFill>
            </a:rPr>
            <a:t>Safety Coordinators</a:t>
          </a:r>
          <a:r>
            <a:rPr lang="en-US" dirty="0">
              <a:solidFill>
                <a:schemeClr val="bg1"/>
              </a:solidFill>
            </a:rPr>
            <a:t> –establishing and maintaining adequate shelter will be part of your job in the field. Make sure there is shade and water and sunblock for everyone!</a:t>
          </a:r>
        </a:p>
      </dgm:t>
    </dgm:pt>
    <dgm:pt modelId="{6703ADC7-1108-4FE2-B109-75FC54D9146E}" type="parTrans" cxnId="{23280094-056A-4C5F-8365-AAF149502625}">
      <dgm:prSet/>
      <dgm:spPr/>
      <dgm:t>
        <a:bodyPr/>
        <a:lstStyle/>
        <a:p>
          <a:endParaRPr lang="en-US"/>
        </a:p>
      </dgm:t>
    </dgm:pt>
    <dgm:pt modelId="{B96897C7-A288-419B-9C94-104175B99EC1}" type="sibTrans" cxnId="{23280094-056A-4C5F-8365-AAF149502625}">
      <dgm:prSet/>
      <dgm:spPr/>
      <dgm:t>
        <a:bodyPr/>
        <a:lstStyle/>
        <a:p>
          <a:endParaRPr lang="en-US"/>
        </a:p>
      </dgm:t>
    </dgm:pt>
    <dgm:pt modelId="{ACF4BFFC-00FB-4671-A780-3515A30D9309}" type="pres">
      <dgm:prSet presAssocID="{8CE22516-99F5-41E2-BC6D-C6FB0994661D}" presName="linearFlow" presStyleCnt="0">
        <dgm:presLayoutVars>
          <dgm:dir/>
          <dgm:resizeHandles val="exact"/>
        </dgm:presLayoutVars>
      </dgm:prSet>
      <dgm:spPr/>
    </dgm:pt>
    <dgm:pt modelId="{6A617A51-B0EF-4BAB-8C94-B63712F5937B}" type="pres">
      <dgm:prSet presAssocID="{30DCCF4C-A700-4D08-A27D-E6AC48EA3BDB}" presName="composite" presStyleCnt="0"/>
      <dgm:spPr/>
    </dgm:pt>
    <dgm:pt modelId="{A1FE9529-9220-4145-B5F8-F4B7D3406FFA}" type="pres">
      <dgm:prSet presAssocID="{30DCCF4C-A700-4D08-A27D-E6AC48EA3BDB}" presName="imgShp" presStyleLbl="fgImgPlace1" presStyleIdx="0" presStyleCnt="1" custLinFactNeighborX="-5281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struction worker male with solid fill"/>
        </a:ext>
      </dgm:extLst>
    </dgm:pt>
    <dgm:pt modelId="{3DABED73-A9E9-458D-BC1B-77B244F4E976}" type="pres">
      <dgm:prSet presAssocID="{30DCCF4C-A700-4D08-A27D-E6AC48EA3BDB}" presName="txShp" presStyleLbl="node1" presStyleIdx="0" presStyleCnt="1">
        <dgm:presLayoutVars>
          <dgm:bulletEnabled val="1"/>
        </dgm:presLayoutVars>
      </dgm:prSet>
      <dgm:spPr/>
    </dgm:pt>
  </dgm:ptLst>
  <dgm:cxnLst>
    <dgm:cxn modelId="{23280094-056A-4C5F-8365-AAF149502625}" srcId="{8CE22516-99F5-41E2-BC6D-C6FB0994661D}" destId="{30DCCF4C-A700-4D08-A27D-E6AC48EA3BDB}" srcOrd="0" destOrd="0" parTransId="{6703ADC7-1108-4FE2-B109-75FC54D9146E}" sibTransId="{B96897C7-A288-419B-9C94-104175B99EC1}"/>
    <dgm:cxn modelId="{95FEAC94-B29E-4DA9-A195-D71FFC50AC94}" type="presOf" srcId="{30DCCF4C-A700-4D08-A27D-E6AC48EA3BDB}" destId="{3DABED73-A9E9-458D-BC1B-77B244F4E976}" srcOrd="0" destOrd="0" presId="urn:microsoft.com/office/officeart/2005/8/layout/vList3"/>
    <dgm:cxn modelId="{F4A75BF1-BE84-4D02-B74A-D881EE6D5346}" type="presOf" srcId="{8CE22516-99F5-41E2-BC6D-C6FB0994661D}" destId="{ACF4BFFC-00FB-4671-A780-3515A30D9309}" srcOrd="0" destOrd="0" presId="urn:microsoft.com/office/officeart/2005/8/layout/vList3"/>
    <dgm:cxn modelId="{6AFAB59D-D7EF-4BCD-9F3A-3CA1D00352AC}" type="presParOf" srcId="{ACF4BFFC-00FB-4671-A780-3515A30D9309}" destId="{6A617A51-B0EF-4BAB-8C94-B63712F5937B}" srcOrd="0" destOrd="0" presId="urn:microsoft.com/office/officeart/2005/8/layout/vList3"/>
    <dgm:cxn modelId="{4F6D15A6-8072-4DB5-ACA4-52BB00251D73}" type="presParOf" srcId="{6A617A51-B0EF-4BAB-8C94-B63712F5937B}" destId="{A1FE9529-9220-4145-B5F8-F4B7D3406FFA}" srcOrd="0" destOrd="0" presId="urn:microsoft.com/office/officeart/2005/8/layout/vList3"/>
    <dgm:cxn modelId="{F87971DE-9932-436E-A5F4-DCBA29EF594C}" type="presParOf" srcId="{6A617A51-B0EF-4BAB-8C94-B63712F5937B}" destId="{3DABED73-A9E9-458D-BC1B-77B244F4E97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33FEE6-A38F-45F0-94FD-4A6079A59E58}"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FC3827DE-A1C8-4321-BFA0-CD32B98E7B5F}">
      <dgm:prSet phldrT="[Text]"/>
      <dgm:spPr/>
      <dgm:t>
        <a:bodyPr/>
        <a:lstStyle/>
        <a:p>
          <a:r>
            <a:rPr lang="en-US" dirty="0">
              <a:solidFill>
                <a:schemeClr val="bg1"/>
              </a:solidFill>
            </a:rPr>
            <a:t>Identify Hazards</a:t>
          </a:r>
        </a:p>
      </dgm:t>
    </dgm:pt>
    <dgm:pt modelId="{D1581B77-7E09-4169-ADDE-D9180AF35ECE}" type="parTrans" cxnId="{46B3CEFA-D5A9-4DF5-8836-078089111B20}">
      <dgm:prSet/>
      <dgm:spPr/>
      <dgm:t>
        <a:bodyPr/>
        <a:lstStyle/>
        <a:p>
          <a:endParaRPr lang="en-US"/>
        </a:p>
      </dgm:t>
    </dgm:pt>
    <dgm:pt modelId="{0D3AEF30-7155-48D0-80D5-3F4DF0EA97D6}" type="sibTrans" cxnId="{46B3CEFA-D5A9-4DF5-8836-078089111B20}">
      <dgm:prSet/>
      <dgm:spPr/>
      <dgm:t>
        <a:bodyPr/>
        <a:lstStyle/>
        <a:p>
          <a:endParaRPr lang="en-US"/>
        </a:p>
      </dgm:t>
    </dgm:pt>
    <dgm:pt modelId="{42457525-E0D4-41B2-BAB0-80A720F79826}">
      <dgm:prSet phldrT="[Text]"/>
      <dgm:spPr/>
      <dgm:t>
        <a:bodyPr/>
        <a:lstStyle/>
        <a:p>
          <a:r>
            <a:rPr lang="en-US" b="0" i="0" dirty="0">
              <a:latin typeface="Tahoma" panose="020B0604030504040204" pitchFamily="34" charset="0"/>
              <a:ea typeface="Tahoma" panose="020B0604030504040204" pitchFamily="34" charset="0"/>
              <a:cs typeface="Tahoma" panose="020B0604030504040204" pitchFamily="34" charset="0"/>
            </a:rPr>
            <a:t>Step 1. </a:t>
          </a:r>
          <a:r>
            <a:rPr lang="en-US" b="0" i="0" u="sng" dirty="0">
              <a:latin typeface="Tahoma" panose="020B0604030504040204" pitchFamily="34" charset="0"/>
              <a:ea typeface="Tahoma" panose="020B0604030504040204" pitchFamily="34" charset="0"/>
              <a:cs typeface="Tahoma" panose="020B0604030504040204" pitchFamily="34" charset="0"/>
            </a:rPr>
            <a:t>Identify hazards</a:t>
          </a:r>
          <a:r>
            <a:rPr lang="en-US" b="0" i="0" dirty="0">
              <a:latin typeface="Tahoma" panose="020B0604030504040204" pitchFamily="34" charset="0"/>
              <a:ea typeface="Tahoma" panose="020B0604030504040204" pitchFamily="34" charset="0"/>
              <a:cs typeface="Tahoma" panose="020B0604030504040204" pitchFamily="34" charset="0"/>
            </a:rPr>
            <a:t> - A hazard is any condition with the potential to negatively impact mission accomplishment or cause injury, death, or property damage. Hazard identification is the foundation of the entire RM process. </a:t>
          </a:r>
          <a:r>
            <a:rPr lang="en-US" b="0" i="1" dirty="0">
              <a:latin typeface="Tahoma" panose="020B0604030504040204" pitchFamily="34" charset="0"/>
              <a:ea typeface="Tahoma" panose="020B0604030504040204" pitchFamily="34" charset="0"/>
              <a:cs typeface="Tahoma" panose="020B0604030504040204" pitchFamily="34" charset="0"/>
            </a:rPr>
            <a:t>If a hazard is not identified, it cannot be controlled.</a:t>
          </a:r>
          <a:endParaRPr lang="en-US" i="1" dirty="0">
            <a:latin typeface="Tahoma" panose="020B0604030504040204" pitchFamily="34" charset="0"/>
            <a:ea typeface="Tahoma" panose="020B0604030504040204" pitchFamily="34" charset="0"/>
            <a:cs typeface="Tahoma" panose="020B0604030504040204" pitchFamily="34" charset="0"/>
          </a:endParaRPr>
        </a:p>
      </dgm:t>
    </dgm:pt>
    <dgm:pt modelId="{FE488083-74D9-4D11-9AF6-0944D90D4C2A}" type="parTrans" cxnId="{84ADAE1A-5767-4F84-93F6-C8891B37D4A6}">
      <dgm:prSet/>
      <dgm:spPr/>
      <dgm:t>
        <a:bodyPr/>
        <a:lstStyle/>
        <a:p>
          <a:endParaRPr lang="en-US"/>
        </a:p>
      </dgm:t>
    </dgm:pt>
    <dgm:pt modelId="{2EF269A5-D7E0-41BC-A769-C9F38DDA45B5}" type="sibTrans" cxnId="{84ADAE1A-5767-4F84-93F6-C8891B37D4A6}">
      <dgm:prSet/>
      <dgm:spPr/>
      <dgm:t>
        <a:bodyPr/>
        <a:lstStyle/>
        <a:p>
          <a:endParaRPr lang="en-US"/>
        </a:p>
      </dgm:t>
    </dgm:pt>
    <dgm:pt modelId="{283EDF0E-473E-4500-8655-DE4FA4758530}">
      <dgm:prSet phldrT="[Text]"/>
      <dgm:spPr/>
      <dgm:t>
        <a:bodyPr/>
        <a:lstStyle/>
        <a:p>
          <a:r>
            <a:rPr lang="en-US" dirty="0"/>
            <a:t>Assess the Hazards</a:t>
          </a:r>
        </a:p>
      </dgm:t>
    </dgm:pt>
    <dgm:pt modelId="{3CDB53D4-2EA2-4B64-906C-C1DA774C54C6}" type="parTrans" cxnId="{A4B428FC-211A-406D-9529-F744011B8780}">
      <dgm:prSet/>
      <dgm:spPr/>
      <dgm:t>
        <a:bodyPr/>
        <a:lstStyle/>
        <a:p>
          <a:endParaRPr lang="en-US"/>
        </a:p>
      </dgm:t>
    </dgm:pt>
    <dgm:pt modelId="{A8F6DB25-0DE4-4D95-845F-DE952E23590B}" type="sibTrans" cxnId="{A4B428FC-211A-406D-9529-F744011B8780}">
      <dgm:prSet/>
      <dgm:spPr/>
      <dgm:t>
        <a:bodyPr/>
        <a:lstStyle/>
        <a:p>
          <a:endParaRPr lang="en-US"/>
        </a:p>
      </dgm:t>
    </dgm:pt>
    <dgm:pt modelId="{B9AC196A-C29B-48FC-A39B-FE5214E0C130}">
      <dgm:prSet phldrT="[Text]"/>
      <dgm:spPr/>
      <dgm:t>
        <a:bodyPr/>
        <a:lstStyle/>
        <a:p>
          <a:r>
            <a:rPr lang="en-US" b="0" i="0" dirty="0">
              <a:latin typeface="Tahoma" panose="020B0604030504040204" pitchFamily="34" charset="0"/>
              <a:ea typeface="Tahoma" panose="020B0604030504040204" pitchFamily="34" charset="0"/>
              <a:cs typeface="Tahoma" panose="020B0604030504040204" pitchFamily="34" charset="0"/>
            </a:rPr>
            <a:t>Step 2. </a:t>
          </a:r>
          <a:r>
            <a:rPr lang="en-US" b="0" i="0" u="sng" dirty="0">
              <a:latin typeface="Tahoma" panose="020B0604030504040204" pitchFamily="34" charset="0"/>
              <a:ea typeface="Tahoma" panose="020B0604030504040204" pitchFamily="34" charset="0"/>
              <a:cs typeface="Tahoma" panose="020B0604030504040204" pitchFamily="34" charset="0"/>
            </a:rPr>
            <a:t>Assess the hazards</a:t>
          </a:r>
          <a:r>
            <a:rPr lang="en-US" b="0" i="0" dirty="0">
              <a:latin typeface="Tahoma" panose="020B0604030504040204" pitchFamily="34" charset="0"/>
              <a:ea typeface="Tahoma" panose="020B0604030504040204" pitchFamily="34" charset="0"/>
              <a:cs typeface="Tahoma" panose="020B0604030504040204" pitchFamily="34" charset="0"/>
            </a:rPr>
            <a:t> - For each hazard identified, determine the associated degree of risk in terms of </a:t>
          </a:r>
          <a:r>
            <a:rPr lang="en-US" b="0" i="0" u="sng" dirty="0">
              <a:latin typeface="Tahoma" panose="020B0604030504040204" pitchFamily="34" charset="0"/>
              <a:ea typeface="Tahoma" panose="020B0604030504040204" pitchFamily="34" charset="0"/>
              <a:cs typeface="Tahoma" panose="020B0604030504040204" pitchFamily="34" charset="0"/>
            </a:rPr>
            <a:t>probability</a:t>
          </a:r>
          <a:r>
            <a:rPr lang="en-US" b="0" i="0" dirty="0">
              <a:latin typeface="Tahoma" panose="020B0604030504040204" pitchFamily="34" charset="0"/>
              <a:ea typeface="Tahoma" panose="020B0604030504040204" pitchFamily="34" charset="0"/>
              <a:cs typeface="Tahoma" panose="020B0604030504040204" pitchFamily="34" charset="0"/>
            </a:rPr>
            <a:t> and </a:t>
          </a:r>
          <a:r>
            <a:rPr lang="en-US" b="0" i="0" u="sng" dirty="0">
              <a:latin typeface="Tahoma" panose="020B0604030504040204" pitchFamily="34" charset="0"/>
              <a:ea typeface="Tahoma" panose="020B0604030504040204" pitchFamily="34" charset="0"/>
              <a:cs typeface="Tahoma" panose="020B0604030504040204" pitchFamily="34" charset="0"/>
            </a:rPr>
            <a:t>severity</a:t>
          </a:r>
          <a:r>
            <a:rPr lang="en-US" b="0" i="0" u="none" dirty="0">
              <a:latin typeface="Tahoma" panose="020B0604030504040204" pitchFamily="34" charset="0"/>
              <a:ea typeface="Tahoma" panose="020B0604030504040204" pitchFamily="34" charset="0"/>
              <a:cs typeface="Tahoma" panose="020B0604030504040204" pitchFamily="34" charset="0"/>
            </a:rPr>
            <a:t>. Assign it a </a:t>
          </a:r>
          <a:r>
            <a:rPr lang="en-US" b="1" i="0" u="none" dirty="0">
              <a:latin typeface="Tahoma" panose="020B0604030504040204" pitchFamily="34" charset="0"/>
              <a:ea typeface="Tahoma" panose="020B0604030504040204" pitchFamily="34" charset="0"/>
              <a:cs typeface="Tahoma" panose="020B0604030504040204" pitchFamily="34" charset="0"/>
            </a:rPr>
            <a:t>Risk Assessment Code </a:t>
          </a:r>
          <a:r>
            <a:rPr lang="en-US" b="0" i="0" u="none" dirty="0">
              <a:latin typeface="Tahoma" panose="020B0604030504040204" pitchFamily="34" charset="0"/>
              <a:ea typeface="Tahoma" panose="020B0604030504040204" pitchFamily="34" charset="0"/>
              <a:cs typeface="Tahoma" panose="020B0604030504040204" pitchFamily="34" charset="0"/>
            </a:rPr>
            <a:t>in accordance with the matrix coming up.</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1871D01-8AC9-406C-8CD2-409FC844BAAD}" type="parTrans" cxnId="{97F497A3-A98B-47AA-9537-F7B95893FAAD}">
      <dgm:prSet/>
      <dgm:spPr/>
      <dgm:t>
        <a:bodyPr/>
        <a:lstStyle/>
        <a:p>
          <a:endParaRPr lang="en-US"/>
        </a:p>
      </dgm:t>
    </dgm:pt>
    <dgm:pt modelId="{8DEE559D-1F60-41DD-B6E6-8BD164AF00BE}" type="sibTrans" cxnId="{97F497A3-A98B-47AA-9537-F7B95893FAAD}">
      <dgm:prSet/>
      <dgm:spPr/>
      <dgm:t>
        <a:bodyPr/>
        <a:lstStyle/>
        <a:p>
          <a:endParaRPr lang="en-US"/>
        </a:p>
      </dgm:t>
    </dgm:pt>
    <dgm:pt modelId="{FB4D0919-052A-43CD-AA30-3F4B1213148E}">
      <dgm:prSet phldrT="[Text]"/>
      <dgm:spPr/>
      <dgm:t>
        <a:bodyPr/>
        <a:lstStyle/>
        <a:p>
          <a:r>
            <a:rPr lang="en-US" dirty="0"/>
            <a:t>Make Risk Decisions</a:t>
          </a:r>
        </a:p>
      </dgm:t>
    </dgm:pt>
    <dgm:pt modelId="{78043E59-E933-4E0B-A45B-563ED3DFE986}" type="parTrans" cxnId="{760C5E43-BD68-44F0-9B53-BC391120665F}">
      <dgm:prSet/>
      <dgm:spPr/>
      <dgm:t>
        <a:bodyPr/>
        <a:lstStyle/>
        <a:p>
          <a:endParaRPr lang="en-US"/>
        </a:p>
      </dgm:t>
    </dgm:pt>
    <dgm:pt modelId="{CA96B010-BE55-4DEF-BD39-BD9147530917}" type="sibTrans" cxnId="{760C5E43-BD68-44F0-9B53-BC391120665F}">
      <dgm:prSet/>
      <dgm:spPr/>
      <dgm:t>
        <a:bodyPr/>
        <a:lstStyle/>
        <a:p>
          <a:endParaRPr lang="en-US"/>
        </a:p>
      </dgm:t>
    </dgm:pt>
    <dgm:pt modelId="{CC0740B5-3D7D-4CA5-B3F5-77C181CCFB26}">
      <dgm:prSet phldrT="[Text]"/>
      <dgm:spPr/>
      <dgm:t>
        <a:bodyPr/>
        <a:lstStyle/>
        <a:p>
          <a:r>
            <a:rPr lang="en-US" b="0" i="0" dirty="0">
              <a:latin typeface="Tahoma" panose="020B0604030504040204" pitchFamily="34" charset="0"/>
              <a:ea typeface="Tahoma" panose="020B0604030504040204" pitchFamily="34" charset="0"/>
              <a:cs typeface="Tahoma" panose="020B0604030504040204" pitchFamily="34" charset="0"/>
            </a:rPr>
            <a:t>Step 3. </a:t>
          </a:r>
          <a:r>
            <a:rPr lang="en-US" b="0" i="0" u="sng" dirty="0">
              <a:latin typeface="Tahoma" panose="020B0604030504040204" pitchFamily="34" charset="0"/>
              <a:ea typeface="Tahoma" panose="020B0604030504040204" pitchFamily="34" charset="0"/>
              <a:cs typeface="Tahoma" panose="020B0604030504040204" pitchFamily="34" charset="0"/>
            </a:rPr>
            <a:t>Make risk decisions</a:t>
          </a:r>
          <a:r>
            <a:rPr lang="en-US" b="0" i="0" dirty="0">
              <a:latin typeface="Tahoma" panose="020B0604030504040204" pitchFamily="34" charset="0"/>
              <a:ea typeface="Tahoma" panose="020B0604030504040204" pitchFamily="34" charset="0"/>
              <a:cs typeface="Tahoma" panose="020B0604030504040204" pitchFamily="34" charset="0"/>
            </a:rPr>
            <a:t> - A key element of the risk decision is determining if the risk is acceptable. This decision must be made at the right level by the individual who can balance the risk against the mission or task potential benefit and value.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3633A68F-00F1-4282-9D96-768F563FCA22}" type="parTrans" cxnId="{74BCD64C-DB91-4880-A978-DFFEF70A1EA2}">
      <dgm:prSet/>
      <dgm:spPr/>
      <dgm:t>
        <a:bodyPr/>
        <a:lstStyle/>
        <a:p>
          <a:endParaRPr lang="en-US"/>
        </a:p>
      </dgm:t>
    </dgm:pt>
    <dgm:pt modelId="{371DC772-3710-461C-B832-22411D296870}" type="sibTrans" cxnId="{74BCD64C-DB91-4880-A978-DFFEF70A1EA2}">
      <dgm:prSet/>
      <dgm:spPr/>
      <dgm:t>
        <a:bodyPr/>
        <a:lstStyle/>
        <a:p>
          <a:endParaRPr lang="en-US"/>
        </a:p>
      </dgm:t>
    </dgm:pt>
    <dgm:pt modelId="{82D847BA-4EA6-499A-B061-CB5900772D6F}">
      <dgm:prSet phldrT="[Text]"/>
      <dgm:spPr/>
      <dgm: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Implement Controls</a:t>
          </a:r>
        </a:p>
      </dgm:t>
    </dgm:pt>
    <dgm:pt modelId="{6678BB2E-50ED-4694-A898-CE19EB0EEE70}" type="parTrans" cxnId="{B25FE8F2-9C9C-4ED6-B79F-E093CB672A71}">
      <dgm:prSet/>
      <dgm:spPr/>
      <dgm:t>
        <a:bodyPr/>
        <a:lstStyle/>
        <a:p>
          <a:endParaRPr lang="en-US"/>
        </a:p>
      </dgm:t>
    </dgm:pt>
    <dgm:pt modelId="{B9042920-CB30-4884-A4D7-3551831D55BB}" type="sibTrans" cxnId="{B25FE8F2-9C9C-4ED6-B79F-E093CB672A71}">
      <dgm:prSet/>
      <dgm:spPr/>
      <dgm:t>
        <a:bodyPr/>
        <a:lstStyle/>
        <a:p>
          <a:endParaRPr lang="en-US"/>
        </a:p>
      </dgm:t>
    </dgm:pt>
    <dgm:pt modelId="{2832FEF7-A7F3-4408-9C4A-9352E5ACC653}">
      <dgm:prSet phldrT="[Text]"/>
      <dgm:spPr/>
      <dgm:t>
        <a:bodyPr/>
        <a:lstStyle/>
        <a:p>
          <a:r>
            <a:rPr lang="en-US" b="0" i="0" dirty="0">
              <a:latin typeface="Tahoma" panose="020B0604030504040204" pitchFamily="34" charset="0"/>
              <a:ea typeface="Tahoma" panose="020B0604030504040204" pitchFamily="34" charset="0"/>
              <a:cs typeface="Tahoma" panose="020B0604030504040204" pitchFamily="34" charset="0"/>
            </a:rPr>
            <a:t>Step 4. </a:t>
          </a:r>
          <a:r>
            <a:rPr lang="en-US" b="0" i="0" u="sng" dirty="0">
              <a:latin typeface="Tahoma" panose="020B0604030504040204" pitchFamily="34" charset="0"/>
              <a:ea typeface="Tahoma" panose="020B0604030504040204" pitchFamily="34" charset="0"/>
              <a:cs typeface="Tahoma" panose="020B0604030504040204" pitchFamily="34" charset="0"/>
            </a:rPr>
            <a:t>Implement controls</a:t>
          </a:r>
          <a:r>
            <a:rPr lang="en-US" b="0" i="0" dirty="0">
              <a:latin typeface="Tahoma" panose="020B0604030504040204" pitchFamily="34" charset="0"/>
              <a:ea typeface="Tahoma" panose="020B0604030504040204" pitchFamily="34" charset="0"/>
              <a:cs typeface="Tahoma" panose="020B0604030504040204" pitchFamily="34" charset="0"/>
            </a:rPr>
            <a:t> - Once the risk control decisions are made, the next step is implementation. This requires that the plan is clearly communicated to all the involved personnel, accountability is established, and necessary support is provided.</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F0B807B9-4DEE-4983-9C81-698CBE1DC304}" type="parTrans" cxnId="{F7776630-FA7A-495A-93A4-64645E7B0F81}">
      <dgm:prSet/>
      <dgm:spPr/>
      <dgm:t>
        <a:bodyPr/>
        <a:lstStyle/>
        <a:p>
          <a:endParaRPr lang="en-US"/>
        </a:p>
      </dgm:t>
    </dgm:pt>
    <dgm:pt modelId="{78D505A5-B4C7-46BA-92DB-C6199F9C82CF}" type="sibTrans" cxnId="{F7776630-FA7A-495A-93A4-64645E7B0F81}">
      <dgm:prSet/>
      <dgm:spPr/>
      <dgm:t>
        <a:bodyPr/>
        <a:lstStyle/>
        <a:p>
          <a:endParaRPr lang="en-US"/>
        </a:p>
      </dgm:t>
    </dgm:pt>
    <dgm:pt modelId="{DB949FB7-90C2-4A78-84B0-529F49943736}">
      <dgm:prSet phldrT="[Text]"/>
      <dgm:spPr/>
      <dgm: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Supervise</a:t>
          </a:r>
        </a:p>
      </dgm:t>
    </dgm:pt>
    <dgm:pt modelId="{4D830BDF-2A41-4454-A5A8-C04833A67912}" type="parTrans" cxnId="{3240E55C-3B48-4DF4-9E78-E2F67D60026E}">
      <dgm:prSet/>
      <dgm:spPr/>
      <dgm:t>
        <a:bodyPr/>
        <a:lstStyle/>
        <a:p>
          <a:endParaRPr lang="en-US"/>
        </a:p>
      </dgm:t>
    </dgm:pt>
    <dgm:pt modelId="{3FC6E20C-AA7F-48DA-BF53-DC0F022EB036}" type="sibTrans" cxnId="{3240E55C-3B48-4DF4-9E78-E2F67D60026E}">
      <dgm:prSet/>
      <dgm:spPr/>
      <dgm:t>
        <a:bodyPr/>
        <a:lstStyle/>
        <a:p>
          <a:endParaRPr lang="en-US"/>
        </a:p>
      </dgm:t>
    </dgm:pt>
    <dgm:pt modelId="{36C2026D-460B-4FFB-8497-8715BF95A292}">
      <dgm:prSet phldrT="[Text]"/>
      <dgm:spPr/>
      <dgm:t>
        <a:bodyPr/>
        <a:lstStyle/>
        <a:p>
          <a:r>
            <a:rPr lang="en-US" b="0" i="0" dirty="0">
              <a:latin typeface="Tahoma" panose="020B0604030504040204" pitchFamily="34" charset="0"/>
              <a:ea typeface="Tahoma" panose="020B0604030504040204" pitchFamily="34" charset="0"/>
              <a:cs typeface="Tahoma" panose="020B0604030504040204" pitchFamily="34" charset="0"/>
            </a:rPr>
            <a:t>Step 5. </a:t>
          </a:r>
          <a:r>
            <a:rPr lang="en-US" b="0" i="0" u="sng" dirty="0">
              <a:latin typeface="Tahoma" panose="020B0604030504040204" pitchFamily="34" charset="0"/>
              <a:ea typeface="Tahoma" panose="020B0604030504040204" pitchFamily="34" charset="0"/>
              <a:cs typeface="Tahoma" panose="020B0604030504040204" pitchFamily="34" charset="0"/>
            </a:rPr>
            <a:t>Supervise</a:t>
          </a:r>
          <a:r>
            <a:rPr lang="en-US" b="0" i="0" dirty="0">
              <a:latin typeface="Tahoma" panose="020B0604030504040204" pitchFamily="34" charset="0"/>
              <a:ea typeface="Tahoma" panose="020B0604030504040204" pitchFamily="34" charset="0"/>
              <a:cs typeface="Tahoma" panose="020B0604030504040204" pitchFamily="34" charset="0"/>
            </a:rPr>
            <a:t> - Supervise and review involves determining the effectiveness of risk controls throughout the mission or task. This involves three actions: monitoring the effectiveness of risk controls; determining the need for further assessment of all or a portion of the mission or task due to an unanticipated change; and capturing lessons learned, both positive and negative.</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C3AFB502-0AC0-4199-A938-E93174C383BE}" type="parTrans" cxnId="{0EA0A007-8147-41A1-9477-E874EEBDFD5B}">
      <dgm:prSet/>
      <dgm:spPr/>
      <dgm:t>
        <a:bodyPr/>
        <a:lstStyle/>
        <a:p>
          <a:endParaRPr lang="en-US"/>
        </a:p>
      </dgm:t>
    </dgm:pt>
    <dgm:pt modelId="{EB9C239F-F209-4473-A459-A7116B4D7A34}" type="sibTrans" cxnId="{0EA0A007-8147-41A1-9477-E874EEBDFD5B}">
      <dgm:prSet/>
      <dgm:spPr/>
      <dgm:t>
        <a:bodyPr/>
        <a:lstStyle/>
        <a:p>
          <a:endParaRPr lang="en-US"/>
        </a:p>
      </dgm:t>
    </dgm:pt>
    <dgm:pt modelId="{94A8D62B-256E-4BC0-96B4-814B564A70E3}" type="pres">
      <dgm:prSet presAssocID="{5533FEE6-A38F-45F0-94FD-4A6079A59E58}" presName="linearFlow" presStyleCnt="0">
        <dgm:presLayoutVars>
          <dgm:dir/>
          <dgm:animLvl val="lvl"/>
          <dgm:resizeHandles val="exact"/>
        </dgm:presLayoutVars>
      </dgm:prSet>
      <dgm:spPr/>
    </dgm:pt>
    <dgm:pt modelId="{EDBE69A4-4217-40C4-9CE8-450DC068A6D5}" type="pres">
      <dgm:prSet presAssocID="{FC3827DE-A1C8-4321-BFA0-CD32B98E7B5F}" presName="composite" presStyleCnt="0"/>
      <dgm:spPr/>
    </dgm:pt>
    <dgm:pt modelId="{D38F173E-03BA-4A44-8F95-D1F6DEDD3630}" type="pres">
      <dgm:prSet presAssocID="{FC3827DE-A1C8-4321-BFA0-CD32B98E7B5F}" presName="parentText" presStyleLbl="alignNode1" presStyleIdx="0" presStyleCnt="5">
        <dgm:presLayoutVars>
          <dgm:chMax val="1"/>
          <dgm:bulletEnabled val="1"/>
        </dgm:presLayoutVars>
      </dgm:prSet>
      <dgm:spPr/>
    </dgm:pt>
    <dgm:pt modelId="{70E49163-5EE3-42C7-A855-F6E1D538E6AD}" type="pres">
      <dgm:prSet presAssocID="{FC3827DE-A1C8-4321-BFA0-CD32B98E7B5F}" presName="descendantText" presStyleLbl="alignAcc1" presStyleIdx="0" presStyleCnt="5">
        <dgm:presLayoutVars>
          <dgm:bulletEnabled val="1"/>
        </dgm:presLayoutVars>
      </dgm:prSet>
      <dgm:spPr/>
    </dgm:pt>
    <dgm:pt modelId="{9A445C44-DF7D-4460-AF1D-24FE17B342D7}" type="pres">
      <dgm:prSet presAssocID="{0D3AEF30-7155-48D0-80D5-3F4DF0EA97D6}" presName="sp" presStyleCnt="0"/>
      <dgm:spPr/>
    </dgm:pt>
    <dgm:pt modelId="{02BC8F1B-2D05-468F-8453-EA5DD59420FB}" type="pres">
      <dgm:prSet presAssocID="{283EDF0E-473E-4500-8655-DE4FA4758530}" presName="composite" presStyleCnt="0"/>
      <dgm:spPr/>
    </dgm:pt>
    <dgm:pt modelId="{432A2BBB-2D4D-4D5B-B7BB-026788970AF8}" type="pres">
      <dgm:prSet presAssocID="{283EDF0E-473E-4500-8655-DE4FA4758530}" presName="parentText" presStyleLbl="alignNode1" presStyleIdx="1" presStyleCnt="5">
        <dgm:presLayoutVars>
          <dgm:chMax val="1"/>
          <dgm:bulletEnabled val="1"/>
        </dgm:presLayoutVars>
      </dgm:prSet>
      <dgm:spPr/>
    </dgm:pt>
    <dgm:pt modelId="{9417590A-EBFF-4B87-8F56-64945A7EDEF0}" type="pres">
      <dgm:prSet presAssocID="{283EDF0E-473E-4500-8655-DE4FA4758530}" presName="descendantText" presStyleLbl="alignAcc1" presStyleIdx="1" presStyleCnt="5">
        <dgm:presLayoutVars>
          <dgm:bulletEnabled val="1"/>
        </dgm:presLayoutVars>
      </dgm:prSet>
      <dgm:spPr/>
    </dgm:pt>
    <dgm:pt modelId="{E18B3424-4C39-4DF0-B279-CC1DC04C0EF2}" type="pres">
      <dgm:prSet presAssocID="{A8F6DB25-0DE4-4D95-845F-DE952E23590B}" presName="sp" presStyleCnt="0"/>
      <dgm:spPr/>
    </dgm:pt>
    <dgm:pt modelId="{8D636665-A2B4-457E-B296-DA368CA8D075}" type="pres">
      <dgm:prSet presAssocID="{FB4D0919-052A-43CD-AA30-3F4B1213148E}" presName="composite" presStyleCnt="0"/>
      <dgm:spPr/>
    </dgm:pt>
    <dgm:pt modelId="{88071DAD-54AB-4719-9C28-B47F29995928}" type="pres">
      <dgm:prSet presAssocID="{FB4D0919-052A-43CD-AA30-3F4B1213148E}" presName="parentText" presStyleLbl="alignNode1" presStyleIdx="2" presStyleCnt="5">
        <dgm:presLayoutVars>
          <dgm:chMax val="1"/>
          <dgm:bulletEnabled val="1"/>
        </dgm:presLayoutVars>
      </dgm:prSet>
      <dgm:spPr/>
    </dgm:pt>
    <dgm:pt modelId="{FE7F315E-5C41-4965-9CEC-8A6423791D6D}" type="pres">
      <dgm:prSet presAssocID="{FB4D0919-052A-43CD-AA30-3F4B1213148E}" presName="descendantText" presStyleLbl="alignAcc1" presStyleIdx="2" presStyleCnt="5">
        <dgm:presLayoutVars>
          <dgm:bulletEnabled val="1"/>
        </dgm:presLayoutVars>
      </dgm:prSet>
      <dgm:spPr/>
    </dgm:pt>
    <dgm:pt modelId="{45827810-7655-4228-86B8-176A99D4F30A}" type="pres">
      <dgm:prSet presAssocID="{CA96B010-BE55-4DEF-BD39-BD9147530917}" presName="sp" presStyleCnt="0"/>
      <dgm:spPr/>
    </dgm:pt>
    <dgm:pt modelId="{AE548B6C-39DA-440F-A801-AE02694C6110}" type="pres">
      <dgm:prSet presAssocID="{82D847BA-4EA6-499A-B061-CB5900772D6F}" presName="composite" presStyleCnt="0"/>
      <dgm:spPr/>
    </dgm:pt>
    <dgm:pt modelId="{9D5306D3-EB27-4D4F-88CD-70D71DE60603}" type="pres">
      <dgm:prSet presAssocID="{82D847BA-4EA6-499A-B061-CB5900772D6F}" presName="parentText" presStyleLbl="alignNode1" presStyleIdx="3" presStyleCnt="5">
        <dgm:presLayoutVars>
          <dgm:chMax val="1"/>
          <dgm:bulletEnabled val="1"/>
        </dgm:presLayoutVars>
      </dgm:prSet>
      <dgm:spPr/>
    </dgm:pt>
    <dgm:pt modelId="{C014BF77-5389-4033-914A-46EB52A551DA}" type="pres">
      <dgm:prSet presAssocID="{82D847BA-4EA6-499A-B061-CB5900772D6F}" presName="descendantText" presStyleLbl="alignAcc1" presStyleIdx="3" presStyleCnt="5">
        <dgm:presLayoutVars>
          <dgm:bulletEnabled val="1"/>
        </dgm:presLayoutVars>
      </dgm:prSet>
      <dgm:spPr/>
    </dgm:pt>
    <dgm:pt modelId="{B436133E-7C4F-40D5-BE36-C46811368005}" type="pres">
      <dgm:prSet presAssocID="{B9042920-CB30-4884-A4D7-3551831D55BB}" presName="sp" presStyleCnt="0"/>
      <dgm:spPr/>
    </dgm:pt>
    <dgm:pt modelId="{05AB4F59-3068-4482-8F0A-7D4720C77D42}" type="pres">
      <dgm:prSet presAssocID="{DB949FB7-90C2-4A78-84B0-529F49943736}" presName="composite" presStyleCnt="0"/>
      <dgm:spPr/>
    </dgm:pt>
    <dgm:pt modelId="{975A5E36-FFCB-4030-9E1B-7B5E4DBE401C}" type="pres">
      <dgm:prSet presAssocID="{DB949FB7-90C2-4A78-84B0-529F49943736}" presName="parentText" presStyleLbl="alignNode1" presStyleIdx="4" presStyleCnt="5">
        <dgm:presLayoutVars>
          <dgm:chMax val="1"/>
          <dgm:bulletEnabled val="1"/>
        </dgm:presLayoutVars>
      </dgm:prSet>
      <dgm:spPr/>
    </dgm:pt>
    <dgm:pt modelId="{DF16908F-A524-4256-A224-4E89ACCC68AC}" type="pres">
      <dgm:prSet presAssocID="{DB949FB7-90C2-4A78-84B0-529F49943736}" presName="descendantText" presStyleLbl="alignAcc1" presStyleIdx="4" presStyleCnt="5">
        <dgm:presLayoutVars>
          <dgm:bulletEnabled val="1"/>
        </dgm:presLayoutVars>
      </dgm:prSet>
      <dgm:spPr/>
    </dgm:pt>
  </dgm:ptLst>
  <dgm:cxnLst>
    <dgm:cxn modelId="{33F3BF05-CC49-4C9B-A9BA-A2076DBE248B}" type="presOf" srcId="{DB949FB7-90C2-4A78-84B0-529F49943736}" destId="{975A5E36-FFCB-4030-9E1B-7B5E4DBE401C}" srcOrd="0" destOrd="0" presId="urn:microsoft.com/office/officeart/2005/8/layout/chevron2"/>
    <dgm:cxn modelId="{0EA0A007-8147-41A1-9477-E874EEBDFD5B}" srcId="{DB949FB7-90C2-4A78-84B0-529F49943736}" destId="{36C2026D-460B-4FFB-8497-8715BF95A292}" srcOrd="0" destOrd="0" parTransId="{C3AFB502-0AC0-4199-A938-E93174C383BE}" sibTransId="{EB9C239F-F209-4473-A459-A7116B4D7A34}"/>
    <dgm:cxn modelId="{C1EE720A-4A4A-4B52-B558-9F5F3C807695}" type="presOf" srcId="{2832FEF7-A7F3-4408-9C4A-9352E5ACC653}" destId="{C014BF77-5389-4033-914A-46EB52A551DA}" srcOrd="0" destOrd="0" presId="urn:microsoft.com/office/officeart/2005/8/layout/chevron2"/>
    <dgm:cxn modelId="{36979312-271D-4529-8D98-747B05A62A38}" type="presOf" srcId="{FB4D0919-052A-43CD-AA30-3F4B1213148E}" destId="{88071DAD-54AB-4719-9C28-B47F29995928}" srcOrd="0" destOrd="0" presId="urn:microsoft.com/office/officeart/2005/8/layout/chevron2"/>
    <dgm:cxn modelId="{157ACE17-4AC5-4508-8542-04036D52D987}" type="presOf" srcId="{5533FEE6-A38F-45F0-94FD-4A6079A59E58}" destId="{94A8D62B-256E-4BC0-96B4-814B564A70E3}" srcOrd="0" destOrd="0" presId="urn:microsoft.com/office/officeart/2005/8/layout/chevron2"/>
    <dgm:cxn modelId="{84ADAE1A-5767-4F84-93F6-C8891B37D4A6}" srcId="{FC3827DE-A1C8-4321-BFA0-CD32B98E7B5F}" destId="{42457525-E0D4-41B2-BAB0-80A720F79826}" srcOrd="0" destOrd="0" parTransId="{FE488083-74D9-4D11-9AF6-0944D90D4C2A}" sibTransId="{2EF269A5-D7E0-41BC-A769-C9F38DDA45B5}"/>
    <dgm:cxn modelId="{F7776630-FA7A-495A-93A4-64645E7B0F81}" srcId="{82D847BA-4EA6-499A-B061-CB5900772D6F}" destId="{2832FEF7-A7F3-4408-9C4A-9352E5ACC653}" srcOrd="0" destOrd="0" parTransId="{F0B807B9-4DEE-4983-9C81-698CBE1DC304}" sibTransId="{78D505A5-B4C7-46BA-92DB-C6199F9C82CF}"/>
    <dgm:cxn modelId="{0EE0D43B-DE31-42D0-981D-12D1BAA1C0BA}" type="presOf" srcId="{FC3827DE-A1C8-4321-BFA0-CD32B98E7B5F}" destId="{D38F173E-03BA-4A44-8F95-D1F6DEDD3630}" srcOrd="0" destOrd="0" presId="urn:microsoft.com/office/officeart/2005/8/layout/chevron2"/>
    <dgm:cxn modelId="{3240E55C-3B48-4DF4-9E78-E2F67D60026E}" srcId="{5533FEE6-A38F-45F0-94FD-4A6079A59E58}" destId="{DB949FB7-90C2-4A78-84B0-529F49943736}" srcOrd="4" destOrd="0" parTransId="{4D830BDF-2A41-4454-A5A8-C04833A67912}" sibTransId="{3FC6E20C-AA7F-48DA-BF53-DC0F022EB036}"/>
    <dgm:cxn modelId="{FF12C841-C994-4B84-84FF-E4D6C423473E}" type="presOf" srcId="{283EDF0E-473E-4500-8655-DE4FA4758530}" destId="{432A2BBB-2D4D-4D5B-B7BB-026788970AF8}" srcOrd="0" destOrd="0" presId="urn:microsoft.com/office/officeart/2005/8/layout/chevron2"/>
    <dgm:cxn modelId="{760C5E43-BD68-44F0-9B53-BC391120665F}" srcId="{5533FEE6-A38F-45F0-94FD-4A6079A59E58}" destId="{FB4D0919-052A-43CD-AA30-3F4B1213148E}" srcOrd="2" destOrd="0" parTransId="{78043E59-E933-4E0B-A45B-563ED3DFE986}" sibTransId="{CA96B010-BE55-4DEF-BD39-BD9147530917}"/>
    <dgm:cxn modelId="{74BCD64C-DB91-4880-A978-DFFEF70A1EA2}" srcId="{FB4D0919-052A-43CD-AA30-3F4B1213148E}" destId="{CC0740B5-3D7D-4CA5-B3F5-77C181CCFB26}" srcOrd="0" destOrd="0" parTransId="{3633A68F-00F1-4282-9D96-768F563FCA22}" sibTransId="{371DC772-3710-461C-B832-22411D296870}"/>
    <dgm:cxn modelId="{BF07F859-CB07-4815-A11F-4745CB03B025}" type="presOf" srcId="{36C2026D-460B-4FFB-8497-8715BF95A292}" destId="{DF16908F-A524-4256-A224-4E89ACCC68AC}" srcOrd="0" destOrd="0" presId="urn:microsoft.com/office/officeart/2005/8/layout/chevron2"/>
    <dgm:cxn modelId="{BD17A685-AEBD-41A1-8B0E-FC15D3A18414}" type="presOf" srcId="{82D847BA-4EA6-499A-B061-CB5900772D6F}" destId="{9D5306D3-EB27-4D4F-88CD-70D71DE60603}" srcOrd="0" destOrd="0" presId="urn:microsoft.com/office/officeart/2005/8/layout/chevron2"/>
    <dgm:cxn modelId="{97F497A3-A98B-47AA-9537-F7B95893FAAD}" srcId="{283EDF0E-473E-4500-8655-DE4FA4758530}" destId="{B9AC196A-C29B-48FC-A39B-FE5214E0C130}" srcOrd="0" destOrd="0" parTransId="{31871D01-8AC9-406C-8CD2-409FC844BAAD}" sibTransId="{8DEE559D-1F60-41DD-B6E6-8BD164AF00BE}"/>
    <dgm:cxn modelId="{EF722CCB-7F41-4E18-B37A-20BD0AC5C814}" type="presOf" srcId="{42457525-E0D4-41B2-BAB0-80A720F79826}" destId="{70E49163-5EE3-42C7-A855-F6E1D538E6AD}" srcOrd="0" destOrd="0" presId="urn:microsoft.com/office/officeart/2005/8/layout/chevron2"/>
    <dgm:cxn modelId="{D5F56FDD-297C-4E56-A66E-8522788B40AA}" type="presOf" srcId="{B9AC196A-C29B-48FC-A39B-FE5214E0C130}" destId="{9417590A-EBFF-4B87-8F56-64945A7EDEF0}" srcOrd="0" destOrd="0" presId="urn:microsoft.com/office/officeart/2005/8/layout/chevron2"/>
    <dgm:cxn modelId="{6EEB54E1-9A73-4504-8179-005D3A810C62}" type="presOf" srcId="{CC0740B5-3D7D-4CA5-B3F5-77C181CCFB26}" destId="{FE7F315E-5C41-4965-9CEC-8A6423791D6D}" srcOrd="0" destOrd="0" presId="urn:microsoft.com/office/officeart/2005/8/layout/chevron2"/>
    <dgm:cxn modelId="{B25FE8F2-9C9C-4ED6-B79F-E093CB672A71}" srcId="{5533FEE6-A38F-45F0-94FD-4A6079A59E58}" destId="{82D847BA-4EA6-499A-B061-CB5900772D6F}" srcOrd="3" destOrd="0" parTransId="{6678BB2E-50ED-4694-A898-CE19EB0EEE70}" sibTransId="{B9042920-CB30-4884-A4D7-3551831D55BB}"/>
    <dgm:cxn modelId="{46B3CEFA-D5A9-4DF5-8836-078089111B20}" srcId="{5533FEE6-A38F-45F0-94FD-4A6079A59E58}" destId="{FC3827DE-A1C8-4321-BFA0-CD32B98E7B5F}" srcOrd="0" destOrd="0" parTransId="{D1581B77-7E09-4169-ADDE-D9180AF35ECE}" sibTransId="{0D3AEF30-7155-48D0-80D5-3F4DF0EA97D6}"/>
    <dgm:cxn modelId="{A4B428FC-211A-406D-9529-F744011B8780}" srcId="{5533FEE6-A38F-45F0-94FD-4A6079A59E58}" destId="{283EDF0E-473E-4500-8655-DE4FA4758530}" srcOrd="1" destOrd="0" parTransId="{3CDB53D4-2EA2-4B64-906C-C1DA774C54C6}" sibTransId="{A8F6DB25-0DE4-4D95-845F-DE952E23590B}"/>
    <dgm:cxn modelId="{CCC4F03C-3E7C-4764-80D0-649831170620}" type="presParOf" srcId="{94A8D62B-256E-4BC0-96B4-814B564A70E3}" destId="{EDBE69A4-4217-40C4-9CE8-450DC068A6D5}" srcOrd="0" destOrd="0" presId="urn:microsoft.com/office/officeart/2005/8/layout/chevron2"/>
    <dgm:cxn modelId="{94BF4B51-8970-4CE1-9C47-1652477F167F}" type="presParOf" srcId="{EDBE69A4-4217-40C4-9CE8-450DC068A6D5}" destId="{D38F173E-03BA-4A44-8F95-D1F6DEDD3630}" srcOrd="0" destOrd="0" presId="urn:microsoft.com/office/officeart/2005/8/layout/chevron2"/>
    <dgm:cxn modelId="{C9FF264D-9C50-4625-BCCE-453413BB68F2}" type="presParOf" srcId="{EDBE69A4-4217-40C4-9CE8-450DC068A6D5}" destId="{70E49163-5EE3-42C7-A855-F6E1D538E6AD}" srcOrd="1" destOrd="0" presId="urn:microsoft.com/office/officeart/2005/8/layout/chevron2"/>
    <dgm:cxn modelId="{4E96E488-76EB-4E5B-B0A9-BE80822F7B60}" type="presParOf" srcId="{94A8D62B-256E-4BC0-96B4-814B564A70E3}" destId="{9A445C44-DF7D-4460-AF1D-24FE17B342D7}" srcOrd="1" destOrd="0" presId="urn:microsoft.com/office/officeart/2005/8/layout/chevron2"/>
    <dgm:cxn modelId="{2B19B6FC-8A2E-46EB-A627-24F9A1FF310A}" type="presParOf" srcId="{94A8D62B-256E-4BC0-96B4-814B564A70E3}" destId="{02BC8F1B-2D05-468F-8453-EA5DD59420FB}" srcOrd="2" destOrd="0" presId="urn:microsoft.com/office/officeart/2005/8/layout/chevron2"/>
    <dgm:cxn modelId="{B6F60274-06EF-4EEF-A2FB-A3C7A2924E10}" type="presParOf" srcId="{02BC8F1B-2D05-468F-8453-EA5DD59420FB}" destId="{432A2BBB-2D4D-4D5B-B7BB-026788970AF8}" srcOrd="0" destOrd="0" presId="urn:microsoft.com/office/officeart/2005/8/layout/chevron2"/>
    <dgm:cxn modelId="{4BEA4560-C24D-442D-BE1D-BF583DA17ACD}" type="presParOf" srcId="{02BC8F1B-2D05-468F-8453-EA5DD59420FB}" destId="{9417590A-EBFF-4B87-8F56-64945A7EDEF0}" srcOrd="1" destOrd="0" presId="urn:microsoft.com/office/officeart/2005/8/layout/chevron2"/>
    <dgm:cxn modelId="{1241482C-4DC5-4F88-89F2-388783988801}" type="presParOf" srcId="{94A8D62B-256E-4BC0-96B4-814B564A70E3}" destId="{E18B3424-4C39-4DF0-B279-CC1DC04C0EF2}" srcOrd="3" destOrd="0" presId="urn:microsoft.com/office/officeart/2005/8/layout/chevron2"/>
    <dgm:cxn modelId="{F7D304A9-59EB-45D2-B3D7-6F0245F2DF41}" type="presParOf" srcId="{94A8D62B-256E-4BC0-96B4-814B564A70E3}" destId="{8D636665-A2B4-457E-B296-DA368CA8D075}" srcOrd="4" destOrd="0" presId="urn:microsoft.com/office/officeart/2005/8/layout/chevron2"/>
    <dgm:cxn modelId="{14C4FF1D-E3A9-4973-A794-DCF6C0C7C0FC}" type="presParOf" srcId="{8D636665-A2B4-457E-B296-DA368CA8D075}" destId="{88071DAD-54AB-4719-9C28-B47F29995928}" srcOrd="0" destOrd="0" presId="urn:microsoft.com/office/officeart/2005/8/layout/chevron2"/>
    <dgm:cxn modelId="{64DC27D0-D9EC-4252-89B3-56D8593FA83B}" type="presParOf" srcId="{8D636665-A2B4-457E-B296-DA368CA8D075}" destId="{FE7F315E-5C41-4965-9CEC-8A6423791D6D}" srcOrd="1" destOrd="0" presId="urn:microsoft.com/office/officeart/2005/8/layout/chevron2"/>
    <dgm:cxn modelId="{6F00767B-9D74-4DAF-8E55-A0709A312502}" type="presParOf" srcId="{94A8D62B-256E-4BC0-96B4-814B564A70E3}" destId="{45827810-7655-4228-86B8-176A99D4F30A}" srcOrd="5" destOrd="0" presId="urn:microsoft.com/office/officeart/2005/8/layout/chevron2"/>
    <dgm:cxn modelId="{4B95EAE4-1B97-483C-A4D0-010F6832F2DC}" type="presParOf" srcId="{94A8D62B-256E-4BC0-96B4-814B564A70E3}" destId="{AE548B6C-39DA-440F-A801-AE02694C6110}" srcOrd="6" destOrd="0" presId="urn:microsoft.com/office/officeart/2005/8/layout/chevron2"/>
    <dgm:cxn modelId="{4FCAA9C6-7A11-4ACC-9D59-0846983DF1D7}" type="presParOf" srcId="{AE548B6C-39DA-440F-A801-AE02694C6110}" destId="{9D5306D3-EB27-4D4F-88CD-70D71DE60603}" srcOrd="0" destOrd="0" presId="urn:microsoft.com/office/officeart/2005/8/layout/chevron2"/>
    <dgm:cxn modelId="{7A1E41D5-3DBD-4AB0-9137-462E68CEA874}" type="presParOf" srcId="{AE548B6C-39DA-440F-A801-AE02694C6110}" destId="{C014BF77-5389-4033-914A-46EB52A551DA}" srcOrd="1" destOrd="0" presId="urn:microsoft.com/office/officeart/2005/8/layout/chevron2"/>
    <dgm:cxn modelId="{87B11084-C987-4C6A-8D0E-5930077E2C88}" type="presParOf" srcId="{94A8D62B-256E-4BC0-96B4-814B564A70E3}" destId="{B436133E-7C4F-40D5-BE36-C46811368005}" srcOrd="7" destOrd="0" presId="urn:microsoft.com/office/officeart/2005/8/layout/chevron2"/>
    <dgm:cxn modelId="{5F51A452-8E46-4F6C-98A8-8672E3EA405C}" type="presParOf" srcId="{94A8D62B-256E-4BC0-96B4-814B564A70E3}" destId="{05AB4F59-3068-4482-8F0A-7D4720C77D42}" srcOrd="8" destOrd="0" presId="urn:microsoft.com/office/officeart/2005/8/layout/chevron2"/>
    <dgm:cxn modelId="{9EB59A05-F167-434C-B4C7-29B5939D7356}" type="presParOf" srcId="{05AB4F59-3068-4482-8F0A-7D4720C77D42}" destId="{975A5E36-FFCB-4030-9E1B-7B5E4DBE401C}" srcOrd="0" destOrd="0" presId="urn:microsoft.com/office/officeart/2005/8/layout/chevron2"/>
    <dgm:cxn modelId="{D87380DE-85B9-4645-89DA-2C4AAE484DE6}" type="presParOf" srcId="{05AB4F59-3068-4482-8F0A-7D4720C77D42}" destId="{DF16908F-A524-4256-A224-4E89ACCC68A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4C96A9-BF40-4FC9-907D-3840FDBEC6D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143E95C8-0E07-44FF-9123-ED5DC60C83D0}">
      <dgm:prSet phldrT="[Text]"/>
      <dgm:spPr/>
      <dgm:t>
        <a:bodyPr/>
        <a:lstStyle/>
        <a:p>
          <a:r>
            <a:rPr lang="en-US" dirty="0"/>
            <a:t>Accept risks </a:t>
          </a:r>
          <a:r>
            <a:rPr lang="en-US" u="sng" dirty="0"/>
            <a:t>only</a:t>
          </a:r>
          <a:r>
            <a:rPr lang="en-US" u="none" dirty="0"/>
            <a:t> when benefits outweigh costs</a:t>
          </a:r>
          <a:endParaRPr lang="en-US" dirty="0"/>
        </a:p>
      </dgm:t>
    </dgm:pt>
    <dgm:pt modelId="{677C10E0-FCB7-4686-85CB-7F5A8DE8A0AF}" type="parTrans" cxnId="{7B9909B3-69FA-4D95-8C8E-E8C2849FC82F}">
      <dgm:prSet/>
      <dgm:spPr/>
      <dgm:t>
        <a:bodyPr/>
        <a:lstStyle/>
        <a:p>
          <a:endParaRPr lang="en-US"/>
        </a:p>
      </dgm:t>
    </dgm:pt>
    <dgm:pt modelId="{54E30444-81AD-4B22-BFCF-175264ACA0BA}" type="sibTrans" cxnId="{7B9909B3-69FA-4D95-8C8E-E8C2849FC82F}">
      <dgm:prSet/>
      <dgm:spPr/>
      <dgm:t>
        <a:bodyPr/>
        <a:lstStyle/>
        <a:p>
          <a:endParaRPr lang="en-US"/>
        </a:p>
      </dgm:t>
    </dgm:pt>
    <dgm:pt modelId="{F07A2AAF-F47D-41C5-A5B8-FEA13C9898D2}">
      <dgm:prSet phldrT="[Text]"/>
      <dgm:spPr/>
      <dgm:t>
        <a:bodyPr/>
        <a:lstStyle/>
        <a:p>
          <a:r>
            <a:rPr lang="en-US" dirty="0"/>
            <a:t>Never accept unnecessary risk</a:t>
          </a:r>
        </a:p>
      </dgm:t>
    </dgm:pt>
    <dgm:pt modelId="{A2AAA1F6-2C45-46A5-A644-FB2A9933454C}" type="parTrans" cxnId="{A86CA081-5F9A-4C54-8D85-9607D2DDAC84}">
      <dgm:prSet/>
      <dgm:spPr/>
      <dgm:t>
        <a:bodyPr/>
        <a:lstStyle/>
        <a:p>
          <a:endParaRPr lang="en-US"/>
        </a:p>
      </dgm:t>
    </dgm:pt>
    <dgm:pt modelId="{2A0D480D-1341-46A1-B9F3-F39A4A413265}" type="sibTrans" cxnId="{A86CA081-5F9A-4C54-8D85-9607D2DDAC84}">
      <dgm:prSet/>
      <dgm:spPr/>
      <dgm:t>
        <a:bodyPr/>
        <a:lstStyle/>
        <a:p>
          <a:endParaRPr lang="en-US"/>
        </a:p>
      </dgm:t>
    </dgm:pt>
    <dgm:pt modelId="{0467AD1B-55E2-4D06-BF86-41EF04460F60}">
      <dgm:prSet phldrT="[Text]"/>
      <dgm:spPr/>
      <dgm:t>
        <a:bodyPr/>
        <a:lstStyle/>
        <a:p>
          <a:r>
            <a:rPr lang="en-US" dirty="0"/>
            <a:t>Anticipate and manage risk by planning</a:t>
          </a:r>
        </a:p>
      </dgm:t>
    </dgm:pt>
    <dgm:pt modelId="{132BCE31-A415-42C2-8B3C-9F52B33B87A5}" type="parTrans" cxnId="{025778D3-48FC-4DA7-9F2E-5041BA9A0BBB}">
      <dgm:prSet/>
      <dgm:spPr/>
      <dgm:t>
        <a:bodyPr/>
        <a:lstStyle/>
        <a:p>
          <a:endParaRPr lang="en-US"/>
        </a:p>
      </dgm:t>
    </dgm:pt>
    <dgm:pt modelId="{CE473156-97E0-4DDE-9648-84360E9BC4FC}" type="sibTrans" cxnId="{025778D3-48FC-4DA7-9F2E-5041BA9A0BBB}">
      <dgm:prSet/>
      <dgm:spPr/>
      <dgm:t>
        <a:bodyPr/>
        <a:lstStyle/>
        <a:p>
          <a:endParaRPr lang="en-US"/>
        </a:p>
      </dgm:t>
    </dgm:pt>
    <dgm:pt modelId="{A5CA063A-2C34-4CAC-BCDD-21C33751ED51}">
      <dgm:prSet phldrT="[Text]"/>
      <dgm:spPr/>
      <dgm:t>
        <a:bodyPr/>
        <a:lstStyle/>
        <a:p>
          <a:r>
            <a:rPr lang="en-US" dirty="0"/>
            <a:t>Make decisions at the right level with the right people</a:t>
          </a:r>
        </a:p>
      </dgm:t>
    </dgm:pt>
    <dgm:pt modelId="{6B9FF022-CB12-4AC7-A139-23C0664EB5B4}" type="parTrans" cxnId="{BAC6432E-B5F6-43DD-8031-7A307EF2E89A}">
      <dgm:prSet/>
      <dgm:spPr/>
      <dgm:t>
        <a:bodyPr/>
        <a:lstStyle/>
        <a:p>
          <a:endParaRPr lang="en-US"/>
        </a:p>
      </dgm:t>
    </dgm:pt>
    <dgm:pt modelId="{00C54A72-89D6-4546-85CC-9163AEE49EE5}" type="sibTrans" cxnId="{BAC6432E-B5F6-43DD-8031-7A307EF2E89A}">
      <dgm:prSet/>
      <dgm:spPr/>
      <dgm:t>
        <a:bodyPr/>
        <a:lstStyle/>
        <a:p>
          <a:endParaRPr lang="en-US"/>
        </a:p>
      </dgm:t>
    </dgm:pt>
    <dgm:pt modelId="{0D43C744-BFD7-426D-A048-6CF1C33F4D7A}" type="pres">
      <dgm:prSet presAssocID="{EC4C96A9-BF40-4FC9-907D-3840FDBEC6D7}" presName="matrix" presStyleCnt="0">
        <dgm:presLayoutVars>
          <dgm:chMax val="1"/>
          <dgm:dir/>
          <dgm:resizeHandles val="exact"/>
        </dgm:presLayoutVars>
      </dgm:prSet>
      <dgm:spPr/>
    </dgm:pt>
    <dgm:pt modelId="{048FEC12-9164-41C0-9141-84272BBA347C}" type="pres">
      <dgm:prSet presAssocID="{EC4C96A9-BF40-4FC9-907D-3840FDBEC6D7}" presName="axisShape" presStyleLbl="bgShp" presStyleIdx="0" presStyleCnt="1"/>
      <dgm:spPr/>
    </dgm:pt>
    <dgm:pt modelId="{6750E90D-52F3-4959-B937-59C64BBA0F8D}" type="pres">
      <dgm:prSet presAssocID="{EC4C96A9-BF40-4FC9-907D-3840FDBEC6D7}" presName="rect1" presStyleLbl="node1" presStyleIdx="0" presStyleCnt="4">
        <dgm:presLayoutVars>
          <dgm:chMax val="0"/>
          <dgm:chPref val="0"/>
          <dgm:bulletEnabled val="1"/>
        </dgm:presLayoutVars>
      </dgm:prSet>
      <dgm:spPr/>
    </dgm:pt>
    <dgm:pt modelId="{2A13987E-4F37-4092-949E-699C485E5510}" type="pres">
      <dgm:prSet presAssocID="{EC4C96A9-BF40-4FC9-907D-3840FDBEC6D7}" presName="rect2" presStyleLbl="node1" presStyleIdx="1" presStyleCnt="4">
        <dgm:presLayoutVars>
          <dgm:chMax val="0"/>
          <dgm:chPref val="0"/>
          <dgm:bulletEnabled val="1"/>
        </dgm:presLayoutVars>
      </dgm:prSet>
      <dgm:spPr/>
    </dgm:pt>
    <dgm:pt modelId="{AFCEBE80-FDD3-4747-A527-94C150133900}" type="pres">
      <dgm:prSet presAssocID="{EC4C96A9-BF40-4FC9-907D-3840FDBEC6D7}" presName="rect3" presStyleLbl="node1" presStyleIdx="2" presStyleCnt="4">
        <dgm:presLayoutVars>
          <dgm:chMax val="0"/>
          <dgm:chPref val="0"/>
          <dgm:bulletEnabled val="1"/>
        </dgm:presLayoutVars>
      </dgm:prSet>
      <dgm:spPr/>
    </dgm:pt>
    <dgm:pt modelId="{10916A5D-5ACC-4B2F-BF8F-043B12794497}" type="pres">
      <dgm:prSet presAssocID="{EC4C96A9-BF40-4FC9-907D-3840FDBEC6D7}" presName="rect4" presStyleLbl="node1" presStyleIdx="3" presStyleCnt="4">
        <dgm:presLayoutVars>
          <dgm:chMax val="0"/>
          <dgm:chPref val="0"/>
          <dgm:bulletEnabled val="1"/>
        </dgm:presLayoutVars>
      </dgm:prSet>
      <dgm:spPr/>
    </dgm:pt>
  </dgm:ptLst>
  <dgm:cxnLst>
    <dgm:cxn modelId="{2C225A02-61E6-41AC-8670-A38189FE29BF}" type="presOf" srcId="{0467AD1B-55E2-4D06-BF86-41EF04460F60}" destId="{AFCEBE80-FDD3-4747-A527-94C150133900}" srcOrd="0" destOrd="0" presId="urn:microsoft.com/office/officeart/2005/8/layout/matrix2"/>
    <dgm:cxn modelId="{BAC6432E-B5F6-43DD-8031-7A307EF2E89A}" srcId="{EC4C96A9-BF40-4FC9-907D-3840FDBEC6D7}" destId="{A5CA063A-2C34-4CAC-BCDD-21C33751ED51}" srcOrd="3" destOrd="0" parTransId="{6B9FF022-CB12-4AC7-A139-23C0664EB5B4}" sibTransId="{00C54A72-89D6-4546-85CC-9163AEE49EE5}"/>
    <dgm:cxn modelId="{0122737D-9229-4FC4-9992-25F9BA1A11E3}" type="presOf" srcId="{143E95C8-0E07-44FF-9123-ED5DC60C83D0}" destId="{6750E90D-52F3-4959-B937-59C64BBA0F8D}" srcOrd="0" destOrd="0" presId="urn:microsoft.com/office/officeart/2005/8/layout/matrix2"/>
    <dgm:cxn modelId="{A86CA081-5F9A-4C54-8D85-9607D2DDAC84}" srcId="{EC4C96A9-BF40-4FC9-907D-3840FDBEC6D7}" destId="{F07A2AAF-F47D-41C5-A5B8-FEA13C9898D2}" srcOrd="1" destOrd="0" parTransId="{A2AAA1F6-2C45-46A5-A644-FB2A9933454C}" sibTransId="{2A0D480D-1341-46A1-B9F3-F39A4A413265}"/>
    <dgm:cxn modelId="{F48D2CAC-7F03-4A65-B115-0772AEB2B797}" type="presOf" srcId="{EC4C96A9-BF40-4FC9-907D-3840FDBEC6D7}" destId="{0D43C744-BFD7-426D-A048-6CF1C33F4D7A}" srcOrd="0" destOrd="0" presId="urn:microsoft.com/office/officeart/2005/8/layout/matrix2"/>
    <dgm:cxn modelId="{CA073BAF-45A5-4064-A2A8-35DDDC2D779A}" type="presOf" srcId="{F07A2AAF-F47D-41C5-A5B8-FEA13C9898D2}" destId="{2A13987E-4F37-4092-949E-699C485E5510}" srcOrd="0" destOrd="0" presId="urn:microsoft.com/office/officeart/2005/8/layout/matrix2"/>
    <dgm:cxn modelId="{7B9909B3-69FA-4D95-8C8E-E8C2849FC82F}" srcId="{EC4C96A9-BF40-4FC9-907D-3840FDBEC6D7}" destId="{143E95C8-0E07-44FF-9123-ED5DC60C83D0}" srcOrd="0" destOrd="0" parTransId="{677C10E0-FCB7-4686-85CB-7F5A8DE8A0AF}" sibTransId="{54E30444-81AD-4B22-BFCF-175264ACA0BA}"/>
    <dgm:cxn modelId="{025778D3-48FC-4DA7-9F2E-5041BA9A0BBB}" srcId="{EC4C96A9-BF40-4FC9-907D-3840FDBEC6D7}" destId="{0467AD1B-55E2-4D06-BF86-41EF04460F60}" srcOrd="2" destOrd="0" parTransId="{132BCE31-A415-42C2-8B3C-9F52B33B87A5}" sibTransId="{CE473156-97E0-4DDE-9648-84360E9BC4FC}"/>
    <dgm:cxn modelId="{25BD67F3-0259-4CA0-ACC3-781FAA2D0373}" type="presOf" srcId="{A5CA063A-2C34-4CAC-BCDD-21C33751ED51}" destId="{10916A5D-5ACC-4B2F-BF8F-043B12794497}" srcOrd="0" destOrd="0" presId="urn:microsoft.com/office/officeart/2005/8/layout/matrix2"/>
    <dgm:cxn modelId="{605963B0-659A-442F-A21D-01AD6BAE5A9A}" type="presParOf" srcId="{0D43C744-BFD7-426D-A048-6CF1C33F4D7A}" destId="{048FEC12-9164-41C0-9141-84272BBA347C}" srcOrd="0" destOrd="0" presId="urn:microsoft.com/office/officeart/2005/8/layout/matrix2"/>
    <dgm:cxn modelId="{D1763467-60E9-4410-8913-FD786BE90E33}" type="presParOf" srcId="{0D43C744-BFD7-426D-A048-6CF1C33F4D7A}" destId="{6750E90D-52F3-4959-B937-59C64BBA0F8D}" srcOrd="1" destOrd="0" presId="urn:microsoft.com/office/officeart/2005/8/layout/matrix2"/>
    <dgm:cxn modelId="{52DA5427-E6CE-43AE-88AD-B3F79C182CA0}" type="presParOf" srcId="{0D43C744-BFD7-426D-A048-6CF1C33F4D7A}" destId="{2A13987E-4F37-4092-949E-699C485E5510}" srcOrd="2" destOrd="0" presId="urn:microsoft.com/office/officeart/2005/8/layout/matrix2"/>
    <dgm:cxn modelId="{2A4415C9-D1FE-4AC3-9986-2A0CE19A1D05}" type="presParOf" srcId="{0D43C744-BFD7-426D-A048-6CF1C33F4D7A}" destId="{AFCEBE80-FDD3-4747-A527-94C150133900}" srcOrd="3" destOrd="0" presId="urn:microsoft.com/office/officeart/2005/8/layout/matrix2"/>
    <dgm:cxn modelId="{5827BC1A-5786-4F56-A2E4-7B27B804D188}" type="presParOf" srcId="{0D43C744-BFD7-426D-A048-6CF1C33F4D7A}" destId="{10916A5D-5ACC-4B2F-BF8F-043B12794497}"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BED73-A9E9-458D-BC1B-77B244F4E976}">
      <dsp:nvSpPr>
        <dsp:cNvPr id="0" name=""/>
        <dsp:cNvSpPr/>
      </dsp:nvSpPr>
      <dsp:spPr>
        <a:xfrm rot="10800000">
          <a:off x="1251912" y="0"/>
          <a:ext cx="4053840" cy="923330"/>
        </a:xfrm>
        <a:prstGeom prst="homePlat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163"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Safety Coordinators</a:t>
          </a:r>
          <a:r>
            <a:rPr lang="en-US" sz="1500" kern="1200" dirty="0">
              <a:solidFill>
                <a:schemeClr val="bg1"/>
              </a:solidFill>
            </a:rPr>
            <a:t> – monitoring the weather will be part of your job. </a:t>
          </a:r>
          <a:r>
            <a:rPr lang="en-US" sz="1500" i="1" kern="1200" dirty="0">
              <a:solidFill>
                <a:schemeClr val="bg1"/>
              </a:solidFill>
            </a:rPr>
            <a:t>If you don’t like it, you don’t have to go out in it!</a:t>
          </a:r>
          <a:endParaRPr lang="en-US" sz="1500" kern="1200" dirty="0">
            <a:solidFill>
              <a:schemeClr val="bg1"/>
            </a:solidFill>
          </a:endParaRPr>
        </a:p>
      </dsp:txBody>
      <dsp:txXfrm rot="10800000">
        <a:off x="1482744" y="0"/>
        <a:ext cx="3823008" cy="923330"/>
      </dsp:txXfrm>
    </dsp:sp>
    <dsp:sp modelId="{A1FE9529-9220-4145-B5F8-F4B7D3406FFA}">
      <dsp:nvSpPr>
        <dsp:cNvPr id="0" name=""/>
        <dsp:cNvSpPr/>
      </dsp:nvSpPr>
      <dsp:spPr>
        <a:xfrm>
          <a:off x="302563" y="0"/>
          <a:ext cx="923330" cy="92333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C1CFF-B084-4F69-9E32-284F08A0AB06}">
      <dsp:nvSpPr>
        <dsp:cNvPr id="0" name=""/>
        <dsp:cNvSpPr/>
      </dsp:nvSpPr>
      <dsp:spPr>
        <a:xfrm>
          <a:off x="3847" y="285584"/>
          <a:ext cx="2313423" cy="925369"/>
        </a:xfrm>
        <a:prstGeom prst="rect">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I. CATASTROPHIC</a:t>
          </a:r>
          <a:endParaRPr lang="en-US" sz="1400" b="1" kern="1200" dirty="0"/>
        </a:p>
      </dsp:txBody>
      <dsp:txXfrm>
        <a:off x="3847" y="285584"/>
        <a:ext cx="2313423" cy="925369"/>
      </dsp:txXfrm>
    </dsp:sp>
    <dsp:sp modelId="{C6441EBA-EAD1-404E-81A0-B8F1FCE26B70}">
      <dsp:nvSpPr>
        <dsp:cNvPr id="0" name=""/>
        <dsp:cNvSpPr/>
      </dsp:nvSpPr>
      <dsp:spPr>
        <a:xfrm>
          <a:off x="3847" y="1210953"/>
          <a:ext cx="2313423"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highlight>
                <a:srgbClr val="FFFF00"/>
              </a:highlight>
            </a:rPr>
            <a:t>Loss of the ability to accomplish the mission.  </a:t>
          </a:r>
          <a:r>
            <a:rPr lang="en-US" sz="1400" b="0" i="0" kern="1200" dirty="0"/>
            <a:t>Death or permanent total disability.  Loss of a mission-critical system or equipment.  Major facility damage.  Severe environmental damage.  Mission-critical security failure.  Unacceptable collateral damage.</a:t>
          </a:r>
          <a:endParaRPr lang="en-US" sz="1400" b="1" kern="1200" dirty="0"/>
        </a:p>
      </dsp:txBody>
      <dsp:txXfrm>
        <a:off x="3847" y="1210953"/>
        <a:ext cx="2313423" cy="2854800"/>
      </dsp:txXfrm>
    </dsp:sp>
    <dsp:sp modelId="{60B6DB0B-DE96-4836-A59D-43CFC0A9E022}">
      <dsp:nvSpPr>
        <dsp:cNvPr id="0" name=""/>
        <dsp:cNvSpPr/>
      </dsp:nvSpPr>
      <dsp:spPr>
        <a:xfrm>
          <a:off x="2641149" y="285584"/>
          <a:ext cx="2313423" cy="925369"/>
        </a:xfrm>
        <a:prstGeom prst="rect">
          <a:avLst/>
        </a:prstGeom>
        <a:solidFill>
          <a:schemeClr val="accent6">
            <a:alpha val="90000"/>
            <a:hueOff val="0"/>
            <a:satOff val="0"/>
            <a:lumOff val="0"/>
            <a:alphaOff val="-13333"/>
          </a:schemeClr>
        </a:solidFill>
        <a:ln w="12700" cap="flat" cmpd="sng" algn="ctr">
          <a:solidFill>
            <a:schemeClr val="accent6">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II. CRITICAL</a:t>
          </a:r>
          <a:r>
            <a:rPr lang="en-US" sz="1400" b="1" i="0" kern="1200" dirty="0"/>
            <a:t> </a:t>
          </a:r>
          <a:endParaRPr lang="en-US" sz="1400" b="1" kern="1200" dirty="0"/>
        </a:p>
      </dsp:txBody>
      <dsp:txXfrm>
        <a:off x="2641149" y="285584"/>
        <a:ext cx="2313423" cy="925369"/>
      </dsp:txXfrm>
    </dsp:sp>
    <dsp:sp modelId="{472E6CC7-6B64-4280-9370-A6882610599A}">
      <dsp:nvSpPr>
        <dsp:cNvPr id="0" name=""/>
        <dsp:cNvSpPr/>
      </dsp:nvSpPr>
      <dsp:spPr>
        <a:xfrm>
          <a:off x="2641149" y="1210953"/>
          <a:ext cx="2313423"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Significantly degraded mission capability or unit readiness.  </a:t>
          </a:r>
          <a:r>
            <a:rPr lang="en-US" sz="1400" b="0" i="0" kern="1200" dirty="0">
              <a:highlight>
                <a:srgbClr val="FFFF00"/>
              </a:highlight>
            </a:rPr>
            <a:t>Permanent partial disability or severe injury or illness</a:t>
          </a:r>
          <a:r>
            <a:rPr lang="en-US" sz="1400" b="0" i="0" kern="1200" dirty="0"/>
            <a:t>.  </a:t>
          </a:r>
          <a:r>
            <a:rPr lang="en-US" sz="1400" b="0" i="0" kern="1200" dirty="0">
              <a:highlight>
                <a:srgbClr val="FFFF00"/>
              </a:highlight>
            </a:rPr>
            <a:t>Extensive damage</a:t>
          </a:r>
          <a:r>
            <a:rPr lang="en-US" sz="1400" b="0" i="0" kern="1200" dirty="0"/>
            <a:t> to equipment or systems.  Significant damage to property or the environment.  Security failure.  Significant collateral damage.  </a:t>
          </a:r>
          <a:endParaRPr lang="en-US" sz="1400" b="1" kern="1200" dirty="0"/>
        </a:p>
      </dsp:txBody>
      <dsp:txXfrm>
        <a:off x="2641149" y="1210953"/>
        <a:ext cx="2313423" cy="2854800"/>
      </dsp:txXfrm>
    </dsp:sp>
    <dsp:sp modelId="{58BEBE8F-D14E-445A-A05D-0728422FCD23}">
      <dsp:nvSpPr>
        <dsp:cNvPr id="0" name=""/>
        <dsp:cNvSpPr/>
      </dsp:nvSpPr>
      <dsp:spPr>
        <a:xfrm>
          <a:off x="5278452" y="285584"/>
          <a:ext cx="2313423" cy="925369"/>
        </a:xfrm>
        <a:prstGeom prst="rect">
          <a:avLst/>
        </a:prstGeom>
        <a:solidFill>
          <a:schemeClr val="accent6">
            <a:alpha val="90000"/>
            <a:hueOff val="0"/>
            <a:satOff val="0"/>
            <a:lumOff val="0"/>
            <a:alphaOff val="-26667"/>
          </a:schemeClr>
        </a:solidFill>
        <a:ln w="12700" cap="flat" cmpd="sng" algn="ctr">
          <a:solidFill>
            <a:schemeClr val="accent6">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III. MODERATE</a:t>
          </a:r>
          <a:r>
            <a:rPr lang="en-US" sz="1400" b="1" i="0" kern="1200" dirty="0"/>
            <a:t> </a:t>
          </a:r>
          <a:endParaRPr lang="en-US" sz="1400" b="1" kern="1200" dirty="0"/>
        </a:p>
      </dsp:txBody>
      <dsp:txXfrm>
        <a:off x="5278452" y="285584"/>
        <a:ext cx="2313423" cy="925369"/>
      </dsp:txXfrm>
    </dsp:sp>
    <dsp:sp modelId="{6B59DEF1-0A3C-4273-BE2D-EDF8CDDD05F3}">
      <dsp:nvSpPr>
        <dsp:cNvPr id="0" name=""/>
        <dsp:cNvSpPr/>
      </dsp:nvSpPr>
      <dsp:spPr>
        <a:xfrm>
          <a:off x="5278452" y="1210953"/>
          <a:ext cx="2313423"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mj-lt"/>
            <a:buNone/>
          </a:pPr>
          <a:r>
            <a:rPr lang="en-US" sz="1400" b="0" i="0" kern="1200" dirty="0"/>
            <a:t>Degraded mission capability or unit readiness.  </a:t>
          </a:r>
          <a:r>
            <a:rPr lang="en-US" sz="1400" b="0" i="0" kern="1200" dirty="0">
              <a:highlight>
                <a:srgbClr val="FFFF00"/>
              </a:highlight>
            </a:rPr>
            <a:t>Minor damage to equipment, systems, property</a:t>
          </a:r>
          <a:r>
            <a:rPr lang="en-US" sz="1400" b="0" i="0" kern="1200" dirty="0"/>
            <a:t>, or the environment.  </a:t>
          </a:r>
          <a:r>
            <a:rPr lang="en-US" sz="1400" b="0" i="0" kern="1200" dirty="0">
              <a:highlight>
                <a:srgbClr val="FFFF00"/>
              </a:highlight>
            </a:rPr>
            <a:t>Minor injury or illness. </a:t>
          </a:r>
          <a:endParaRPr lang="en-US" sz="1400" b="1" kern="1200" dirty="0">
            <a:highlight>
              <a:srgbClr val="FFFF00"/>
            </a:highlight>
          </a:endParaRPr>
        </a:p>
      </dsp:txBody>
      <dsp:txXfrm>
        <a:off x="5278452" y="1210953"/>
        <a:ext cx="2313423" cy="2854800"/>
      </dsp:txXfrm>
    </dsp:sp>
    <dsp:sp modelId="{960D44CE-2294-49D0-B337-73D7A579FB39}">
      <dsp:nvSpPr>
        <dsp:cNvPr id="0" name=""/>
        <dsp:cNvSpPr/>
      </dsp:nvSpPr>
      <dsp:spPr>
        <a:xfrm>
          <a:off x="7919594" y="285584"/>
          <a:ext cx="2313423" cy="925369"/>
        </a:xfrm>
        <a:prstGeom prst="rect">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u="sng" kern="1200" dirty="0"/>
            <a:t>IV. NEGLIGIBLE</a:t>
          </a:r>
          <a:endParaRPr lang="en-US" sz="1400" b="1" kern="1200" dirty="0"/>
        </a:p>
      </dsp:txBody>
      <dsp:txXfrm>
        <a:off x="7919594" y="285584"/>
        <a:ext cx="2313423" cy="925369"/>
      </dsp:txXfrm>
    </dsp:sp>
    <dsp:sp modelId="{C47635B2-A08E-400E-871C-9B2A892E2519}">
      <dsp:nvSpPr>
        <dsp:cNvPr id="0" name=""/>
        <dsp:cNvSpPr/>
      </dsp:nvSpPr>
      <dsp:spPr>
        <a:xfrm>
          <a:off x="7915754" y="1210953"/>
          <a:ext cx="2313423" cy="285480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Little or no adverse impact on mission capability or unit readiness.  </a:t>
          </a:r>
          <a:r>
            <a:rPr lang="en-US" sz="1400" b="0" i="0" kern="1200" dirty="0">
              <a:highlight>
                <a:srgbClr val="FFFF00"/>
              </a:highlight>
            </a:rPr>
            <a:t>Minimal threat to personnel, safety, or health.  Slight equipment or systems damage</a:t>
          </a:r>
          <a:r>
            <a:rPr lang="en-US" sz="1400" b="0" i="0" kern="1200" dirty="0"/>
            <a:t>, but fully functional and serviceable.  Little or no property or environmental damage.</a:t>
          </a:r>
          <a:endParaRPr lang="en-US" sz="1400" b="1" kern="1200" dirty="0"/>
        </a:p>
      </dsp:txBody>
      <dsp:txXfrm>
        <a:off x="7915754" y="1210953"/>
        <a:ext cx="2313423" cy="285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C1CFF-B084-4F69-9E32-284F08A0AB06}">
      <dsp:nvSpPr>
        <dsp:cNvPr id="0" name=""/>
        <dsp:cNvSpPr/>
      </dsp:nvSpPr>
      <dsp:spPr>
        <a:xfrm>
          <a:off x="4796" y="380519"/>
          <a:ext cx="1838746" cy="735498"/>
        </a:xfrm>
        <a:prstGeom prst="rect">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A. Frequent</a:t>
          </a:r>
          <a:endParaRPr lang="en-US" sz="1400" b="1" kern="1200" dirty="0"/>
        </a:p>
      </dsp:txBody>
      <dsp:txXfrm>
        <a:off x="4796" y="380519"/>
        <a:ext cx="1838746" cy="735498"/>
      </dsp:txXfrm>
    </dsp:sp>
    <dsp:sp modelId="{C6441EBA-EAD1-404E-81A0-B8F1FCE26B70}">
      <dsp:nvSpPr>
        <dsp:cNvPr id="0" name=""/>
        <dsp:cNvSpPr/>
      </dsp:nvSpPr>
      <dsp:spPr>
        <a:xfrm>
          <a:off x="4796" y="1116018"/>
          <a:ext cx="18387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Frequent to occur. </a:t>
          </a:r>
          <a:r>
            <a:rPr lang="en-US" sz="1400" b="0" i="0" kern="1200" dirty="0">
              <a:highlight>
                <a:srgbClr val="FFFF00"/>
              </a:highlight>
            </a:rPr>
            <a:t>Continuously experienced to an individual item or person</a:t>
          </a:r>
          <a:r>
            <a:rPr lang="en-US" sz="1400" b="0" i="0" kern="1200" dirty="0"/>
            <a:t>;  or continuously over a service life for an inventory of items or group.  </a:t>
          </a:r>
          <a:endParaRPr lang="en-US" sz="1400" b="1" kern="1200" dirty="0"/>
        </a:p>
      </dsp:txBody>
      <dsp:txXfrm>
        <a:off x="4796" y="1116018"/>
        <a:ext cx="1838746" cy="2854800"/>
      </dsp:txXfrm>
    </dsp:sp>
    <dsp:sp modelId="{60B6DB0B-DE96-4836-A59D-43CFC0A9E022}">
      <dsp:nvSpPr>
        <dsp:cNvPr id="0" name=""/>
        <dsp:cNvSpPr/>
      </dsp:nvSpPr>
      <dsp:spPr>
        <a:xfrm>
          <a:off x="2100967" y="380519"/>
          <a:ext cx="1838746" cy="735498"/>
        </a:xfrm>
        <a:prstGeom prst="rect">
          <a:avLst/>
        </a:prstGeom>
        <a:solidFill>
          <a:schemeClr val="accent3">
            <a:alpha val="90000"/>
            <a:hueOff val="0"/>
            <a:satOff val="0"/>
            <a:lumOff val="0"/>
            <a:alphaOff val="-10000"/>
          </a:schemeClr>
        </a:solidFill>
        <a:ln w="12700" cap="flat" cmpd="sng" algn="ctr">
          <a:solidFill>
            <a:schemeClr val="accent3">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B. Likely</a:t>
          </a:r>
          <a:endParaRPr lang="en-US" sz="1400" b="1" kern="1200" dirty="0"/>
        </a:p>
      </dsp:txBody>
      <dsp:txXfrm>
        <a:off x="2100967" y="380519"/>
        <a:ext cx="1838746" cy="735498"/>
      </dsp:txXfrm>
    </dsp:sp>
    <dsp:sp modelId="{472E6CC7-6B64-4280-9370-A6882610599A}">
      <dsp:nvSpPr>
        <dsp:cNvPr id="0" name=""/>
        <dsp:cNvSpPr/>
      </dsp:nvSpPr>
      <dsp:spPr>
        <a:xfrm>
          <a:off x="2100967" y="1116018"/>
          <a:ext cx="18387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Likely to occur, immediately or within a short period of time.  </a:t>
          </a:r>
          <a:r>
            <a:rPr lang="en-US" sz="1400" b="0" i="0" kern="1200" dirty="0">
              <a:highlight>
                <a:srgbClr val="FFFF00"/>
              </a:highlight>
            </a:rPr>
            <a:t>Expected to occur frequently to an individual item or person</a:t>
          </a:r>
          <a:r>
            <a:rPr lang="en-US" sz="1400" b="0" i="0" kern="1200" dirty="0"/>
            <a:t>; or continuously over a service life for an inventory of items or group.</a:t>
          </a:r>
          <a:endParaRPr lang="en-US" sz="1400" b="1" kern="1200" dirty="0"/>
        </a:p>
      </dsp:txBody>
      <dsp:txXfrm>
        <a:off x="2100967" y="1116018"/>
        <a:ext cx="1838746" cy="2854800"/>
      </dsp:txXfrm>
    </dsp:sp>
    <dsp:sp modelId="{58BEBE8F-D14E-445A-A05D-0728422FCD23}">
      <dsp:nvSpPr>
        <dsp:cNvPr id="0" name=""/>
        <dsp:cNvSpPr/>
      </dsp:nvSpPr>
      <dsp:spPr>
        <a:xfrm>
          <a:off x="4197139" y="380519"/>
          <a:ext cx="1838746" cy="735498"/>
        </a:xfrm>
        <a:prstGeom prst="rect">
          <a:avLst/>
        </a:prstGeom>
        <a:solidFill>
          <a:schemeClr val="accent3">
            <a:alpha val="90000"/>
            <a:hueOff val="0"/>
            <a:satOff val="0"/>
            <a:lumOff val="0"/>
            <a:alphaOff val="-20000"/>
          </a:schemeClr>
        </a:solidFill>
        <a:ln w="12700" cap="flat" cmpd="sng" algn="ctr">
          <a:solidFill>
            <a:schemeClr val="accent3">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Font typeface="+mj-lt"/>
            <a:buNone/>
          </a:pPr>
          <a:r>
            <a:rPr lang="en-US" sz="1400" b="1" i="0" u="sng" kern="1200" dirty="0"/>
            <a:t>C. Occasional</a:t>
          </a:r>
          <a:endParaRPr lang="en-US" sz="1400" b="1" kern="1200" dirty="0"/>
        </a:p>
      </dsp:txBody>
      <dsp:txXfrm>
        <a:off x="4197139" y="380519"/>
        <a:ext cx="1838746" cy="735498"/>
      </dsp:txXfrm>
    </dsp:sp>
    <dsp:sp modelId="{6B59DEF1-0A3C-4273-BE2D-EDF8CDDD05F3}">
      <dsp:nvSpPr>
        <dsp:cNvPr id="0" name=""/>
        <dsp:cNvSpPr/>
      </dsp:nvSpPr>
      <dsp:spPr>
        <a:xfrm>
          <a:off x="4197139" y="1116018"/>
          <a:ext cx="18387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mj-lt"/>
            <a:buNone/>
          </a:pPr>
          <a:r>
            <a:rPr lang="en-US" sz="1400" b="0" i="0" kern="1200" dirty="0"/>
            <a:t>Occasionally will occur in time.  </a:t>
          </a:r>
          <a:r>
            <a:rPr lang="en-US" sz="1400" b="0" i="0" kern="1200" dirty="0">
              <a:highlight>
                <a:srgbClr val="FFFF00"/>
              </a:highlight>
            </a:rPr>
            <a:t>Expected to occur several times to an individual item or person</a:t>
          </a:r>
          <a:r>
            <a:rPr lang="en-US" sz="1400" b="0" i="0" kern="1200" dirty="0"/>
            <a:t>; or frequently over a service life for an inventory of items or group</a:t>
          </a:r>
          <a:endParaRPr lang="en-US" sz="1400" b="1" kern="1200" dirty="0">
            <a:highlight>
              <a:srgbClr val="FFFF00"/>
            </a:highlight>
          </a:endParaRPr>
        </a:p>
      </dsp:txBody>
      <dsp:txXfrm>
        <a:off x="4197139" y="1116018"/>
        <a:ext cx="1838746" cy="2854800"/>
      </dsp:txXfrm>
    </dsp:sp>
    <dsp:sp modelId="{960D44CE-2294-49D0-B337-73D7A579FB39}">
      <dsp:nvSpPr>
        <dsp:cNvPr id="0" name=""/>
        <dsp:cNvSpPr/>
      </dsp:nvSpPr>
      <dsp:spPr>
        <a:xfrm>
          <a:off x="6296362" y="380519"/>
          <a:ext cx="1838746" cy="735498"/>
        </a:xfrm>
        <a:prstGeom prst="rect">
          <a:avLst/>
        </a:prstGeom>
        <a:solidFill>
          <a:schemeClr val="accent3">
            <a:alpha val="90000"/>
            <a:hueOff val="0"/>
            <a:satOff val="0"/>
            <a:lumOff val="0"/>
            <a:alphaOff val="-30000"/>
          </a:schemeClr>
        </a:solidFill>
        <a:ln w="12700" cap="flat" cmpd="sng" algn="ctr">
          <a:solidFill>
            <a:schemeClr val="accent3">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i="0" u="sng" kern="1200" dirty="0"/>
            <a:t>D. Seldom</a:t>
          </a:r>
          <a:endParaRPr lang="en-US" sz="1400" b="1" kern="1200" dirty="0"/>
        </a:p>
      </dsp:txBody>
      <dsp:txXfrm>
        <a:off x="6296362" y="380519"/>
        <a:ext cx="1838746" cy="735498"/>
      </dsp:txXfrm>
    </dsp:sp>
    <dsp:sp modelId="{C47635B2-A08E-400E-871C-9B2A892E2519}">
      <dsp:nvSpPr>
        <dsp:cNvPr id="0" name=""/>
        <dsp:cNvSpPr/>
      </dsp:nvSpPr>
      <dsp:spPr>
        <a:xfrm>
          <a:off x="6293310" y="1116018"/>
          <a:ext cx="18387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Seldom may occur in time.  </a:t>
          </a:r>
          <a:r>
            <a:rPr lang="en-US" sz="1400" b="0" i="0" kern="1200" dirty="0">
              <a:highlight>
                <a:srgbClr val="FFFF00"/>
              </a:highlight>
            </a:rPr>
            <a:t>Can reasonably be expected to occur sometime to an individual item or person</a:t>
          </a:r>
          <a:r>
            <a:rPr lang="en-US" sz="1400" b="0" i="0" kern="1200" dirty="0"/>
            <a:t>; or several times over a service life for an inventory of items, or group. </a:t>
          </a:r>
          <a:endParaRPr lang="en-US" sz="1400" b="1" kern="1200" dirty="0"/>
        </a:p>
      </dsp:txBody>
      <dsp:txXfrm>
        <a:off x="6293310" y="1116018"/>
        <a:ext cx="1838746" cy="2854800"/>
      </dsp:txXfrm>
    </dsp:sp>
    <dsp:sp modelId="{7B04C265-5023-4B9A-96D3-C20EC55843B1}">
      <dsp:nvSpPr>
        <dsp:cNvPr id="0" name=""/>
        <dsp:cNvSpPr/>
      </dsp:nvSpPr>
      <dsp:spPr>
        <a:xfrm>
          <a:off x="8389481" y="380519"/>
          <a:ext cx="1838746" cy="735498"/>
        </a:xfrm>
        <a:prstGeom prst="rect">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u="sng" kern="1200" dirty="0"/>
            <a:t>E. Unlikely</a:t>
          </a:r>
        </a:p>
      </dsp:txBody>
      <dsp:txXfrm>
        <a:off x="8389481" y="380519"/>
        <a:ext cx="1838746" cy="735498"/>
      </dsp:txXfrm>
    </dsp:sp>
    <dsp:sp modelId="{B4CF0167-73DE-434F-B536-A1B6E71549D9}">
      <dsp:nvSpPr>
        <dsp:cNvPr id="0" name=""/>
        <dsp:cNvSpPr/>
      </dsp:nvSpPr>
      <dsp:spPr>
        <a:xfrm>
          <a:off x="8389481" y="1116018"/>
          <a:ext cx="1838746" cy="285480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b="0" i="0" kern="1200" dirty="0"/>
            <a:t>Unlikely it will occur in time.  </a:t>
          </a:r>
          <a:r>
            <a:rPr lang="en-US" sz="1400" b="0" i="0" kern="1200" dirty="0">
              <a:highlight>
                <a:srgbClr val="FFFF00"/>
              </a:highlight>
            </a:rPr>
            <a:t>Unlikely to occur</a:t>
          </a:r>
          <a:r>
            <a:rPr lang="en-US" sz="1400" b="0" i="0" kern="1200" dirty="0"/>
            <a:t>, but possible in the service life for an inventory of items, or group. </a:t>
          </a:r>
          <a:endParaRPr lang="en-US" sz="1400" b="1" kern="1200" dirty="0"/>
        </a:p>
      </dsp:txBody>
      <dsp:txXfrm>
        <a:off x="8389481" y="1116018"/>
        <a:ext cx="1838746" cy="285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56BDC-D25A-46BC-ADB8-BE4EFA1A32CD}">
      <dsp:nvSpPr>
        <dsp:cNvPr id="0" name=""/>
        <dsp:cNvSpPr/>
      </dsp:nvSpPr>
      <dsp:spPr>
        <a:xfrm>
          <a:off x="3967994" y="2917816"/>
          <a:ext cx="2119708" cy="13730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Inform team members about potential risks and concerns</a:t>
          </a:r>
        </a:p>
      </dsp:txBody>
      <dsp:txXfrm>
        <a:off x="4634069" y="3291251"/>
        <a:ext cx="1423471" cy="969493"/>
      </dsp:txXfrm>
    </dsp:sp>
    <dsp:sp modelId="{B14A033F-6827-48C4-98D0-FE0670A39887}">
      <dsp:nvSpPr>
        <dsp:cNvPr id="0" name=""/>
        <dsp:cNvSpPr/>
      </dsp:nvSpPr>
      <dsp:spPr>
        <a:xfrm>
          <a:off x="509523" y="2917816"/>
          <a:ext cx="2119708" cy="13730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Act and monitor results for future change</a:t>
          </a:r>
        </a:p>
      </dsp:txBody>
      <dsp:txXfrm>
        <a:off x="539685" y="3291251"/>
        <a:ext cx="1423471" cy="969493"/>
      </dsp:txXfrm>
    </dsp:sp>
    <dsp:sp modelId="{49167368-4066-47D8-8D9A-E7E1E2525FF5}">
      <dsp:nvSpPr>
        <dsp:cNvPr id="0" name=""/>
        <dsp:cNvSpPr/>
      </dsp:nvSpPr>
      <dsp:spPr>
        <a:xfrm>
          <a:off x="3967994" y="0"/>
          <a:ext cx="2119708" cy="13730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Shift resources and personnel to mitigate risks</a:t>
          </a:r>
        </a:p>
      </dsp:txBody>
      <dsp:txXfrm>
        <a:off x="4634069" y="30162"/>
        <a:ext cx="1423471" cy="969493"/>
      </dsp:txXfrm>
    </dsp:sp>
    <dsp:sp modelId="{7B0FB821-BF49-465E-8897-8E91351DAB08}">
      <dsp:nvSpPr>
        <dsp:cNvPr id="0" name=""/>
        <dsp:cNvSpPr/>
      </dsp:nvSpPr>
      <dsp:spPr>
        <a:xfrm>
          <a:off x="509523" y="0"/>
          <a:ext cx="2119708" cy="137309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Assess your environment, identify risks</a:t>
          </a:r>
        </a:p>
      </dsp:txBody>
      <dsp:txXfrm>
        <a:off x="539685" y="30162"/>
        <a:ext cx="1423471" cy="969493"/>
      </dsp:txXfrm>
    </dsp:sp>
    <dsp:sp modelId="{FCCB3839-5ECE-42DD-A330-1A12CF865DF5}">
      <dsp:nvSpPr>
        <dsp:cNvPr id="0" name=""/>
        <dsp:cNvSpPr/>
      </dsp:nvSpPr>
      <dsp:spPr>
        <a:xfrm>
          <a:off x="1397741" y="244581"/>
          <a:ext cx="1857962" cy="1857962"/>
        </a:xfrm>
        <a:prstGeom prst="pieWedg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A</a:t>
          </a:r>
          <a:r>
            <a:rPr lang="en-US" sz="2000" kern="1200" dirty="0"/>
            <a:t>ssess</a:t>
          </a:r>
        </a:p>
      </dsp:txBody>
      <dsp:txXfrm>
        <a:off x="1941925" y="788765"/>
        <a:ext cx="1313778" cy="1313778"/>
      </dsp:txXfrm>
    </dsp:sp>
    <dsp:sp modelId="{A5D8523E-A31B-4AF8-B2BC-6FBD887130DF}">
      <dsp:nvSpPr>
        <dsp:cNvPr id="0" name=""/>
        <dsp:cNvSpPr/>
      </dsp:nvSpPr>
      <dsp:spPr>
        <a:xfrm rot="5400000">
          <a:off x="3341522" y="244581"/>
          <a:ext cx="1857962" cy="1857962"/>
        </a:xfrm>
        <a:prstGeom prst="pieWedg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B</a:t>
          </a:r>
          <a:r>
            <a:rPr lang="en-US" sz="2000" kern="1200" dirty="0"/>
            <a:t>alance resources</a:t>
          </a:r>
        </a:p>
      </dsp:txBody>
      <dsp:txXfrm rot="-5400000">
        <a:off x="3341522" y="788765"/>
        <a:ext cx="1313778" cy="1313778"/>
      </dsp:txXfrm>
    </dsp:sp>
    <dsp:sp modelId="{503FFF22-A1B5-497B-A081-B251B636B91F}">
      <dsp:nvSpPr>
        <dsp:cNvPr id="0" name=""/>
        <dsp:cNvSpPr/>
      </dsp:nvSpPr>
      <dsp:spPr>
        <a:xfrm rot="10800000">
          <a:off x="3341522" y="2188362"/>
          <a:ext cx="1857962" cy="1857962"/>
        </a:xfrm>
        <a:prstGeom prst="pieWedg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C</a:t>
          </a:r>
          <a:r>
            <a:rPr lang="en-US" sz="1400" kern="1200" dirty="0"/>
            <a:t>ommunicate to others</a:t>
          </a:r>
        </a:p>
      </dsp:txBody>
      <dsp:txXfrm rot="10800000">
        <a:off x="3341522" y="2188362"/>
        <a:ext cx="1313778" cy="1313778"/>
      </dsp:txXfrm>
    </dsp:sp>
    <dsp:sp modelId="{40075F51-2801-477F-BAD4-7498BA1EEDFC}">
      <dsp:nvSpPr>
        <dsp:cNvPr id="0" name=""/>
        <dsp:cNvSpPr/>
      </dsp:nvSpPr>
      <dsp:spPr>
        <a:xfrm rot="16200000">
          <a:off x="1397741" y="2188362"/>
          <a:ext cx="1857962" cy="1857962"/>
        </a:xfrm>
        <a:prstGeom prst="pieWedg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a:t>
          </a:r>
          <a:r>
            <a:rPr lang="en-US" sz="2000" kern="1200" dirty="0"/>
            <a:t>o and </a:t>
          </a:r>
          <a:r>
            <a:rPr lang="en-US" sz="2000" b="1" kern="1200" dirty="0"/>
            <a:t>D</a:t>
          </a:r>
          <a:r>
            <a:rPr lang="en-US" sz="2000" kern="1200" dirty="0"/>
            <a:t>ebrief</a:t>
          </a:r>
        </a:p>
      </dsp:txBody>
      <dsp:txXfrm rot="5400000">
        <a:off x="1941925" y="2188362"/>
        <a:ext cx="1313778" cy="1313778"/>
      </dsp:txXfrm>
    </dsp:sp>
    <dsp:sp modelId="{54CD8233-4FED-4C7C-985D-7B90C7A3061A}">
      <dsp:nvSpPr>
        <dsp:cNvPr id="0" name=""/>
        <dsp:cNvSpPr/>
      </dsp:nvSpPr>
      <dsp:spPr>
        <a:xfrm>
          <a:off x="2977868" y="1759271"/>
          <a:ext cx="641490" cy="557817"/>
        </a:xfrm>
        <a:prstGeom prst="circularArrow">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543EBE-04C0-4ADF-875F-1E424013C3DD}">
      <dsp:nvSpPr>
        <dsp:cNvPr id="0" name=""/>
        <dsp:cNvSpPr/>
      </dsp:nvSpPr>
      <dsp:spPr>
        <a:xfrm rot="10800000">
          <a:off x="2977868" y="1973817"/>
          <a:ext cx="641490" cy="557817"/>
        </a:xfrm>
        <a:prstGeom prst="circularArrow">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BED73-A9E9-458D-BC1B-77B244F4E976}">
      <dsp:nvSpPr>
        <dsp:cNvPr id="0" name=""/>
        <dsp:cNvSpPr/>
      </dsp:nvSpPr>
      <dsp:spPr>
        <a:xfrm rot="10800000">
          <a:off x="934243" y="0"/>
          <a:ext cx="2792644" cy="923330"/>
        </a:xfrm>
        <a:prstGeom prst="homePlat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163"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Safety Coordinators</a:t>
          </a:r>
          <a:r>
            <a:rPr lang="en-US" sz="1400" kern="1200" dirty="0">
              <a:solidFill>
                <a:schemeClr val="bg1"/>
              </a:solidFill>
            </a:rPr>
            <a:t> – it is your job to lead the RMA at the start of every field deployment.</a:t>
          </a:r>
        </a:p>
      </dsp:txBody>
      <dsp:txXfrm rot="10800000">
        <a:off x="1165075" y="0"/>
        <a:ext cx="2561812" cy="923330"/>
      </dsp:txXfrm>
    </dsp:sp>
    <dsp:sp modelId="{A1FE9529-9220-4145-B5F8-F4B7D3406FFA}">
      <dsp:nvSpPr>
        <dsp:cNvPr id="0" name=""/>
        <dsp:cNvSpPr/>
      </dsp:nvSpPr>
      <dsp:spPr>
        <a:xfrm>
          <a:off x="0" y="0"/>
          <a:ext cx="923330" cy="92333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flipH="1">
          <a:off x="0" y="0"/>
          <a:ext cx="2550402" cy="923330"/>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163" tIns="53340" rIns="99568"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Principal Investigators – </a:t>
          </a:r>
          <a:r>
            <a:rPr lang="en-US" sz="1400" kern="1200" dirty="0">
              <a:solidFill>
                <a:schemeClr val="bg1"/>
              </a:solidFill>
            </a:rPr>
            <a:t>Its part of your job to ensure the RMA is followed properly</a:t>
          </a:r>
        </a:p>
      </dsp:txBody>
      <dsp:txXfrm rot="10800000">
        <a:off x="0" y="0"/>
        <a:ext cx="2319570" cy="923330"/>
      </dsp:txXfrm>
    </dsp:sp>
    <dsp:sp modelId="{CA520334-E812-4266-90CE-3E2D173B1E23}">
      <dsp:nvSpPr>
        <dsp:cNvPr id="0" name=""/>
        <dsp:cNvSpPr/>
      </dsp:nvSpPr>
      <dsp:spPr>
        <a:xfrm>
          <a:off x="2586742" y="0"/>
          <a:ext cx="923330" cy="92333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BED73-A9E9-458D-BC1B-77B244F4E976}">
      <dsp:nvSpPr>
        <dsp:cNvPr id="0" name=""/>
        <dsp:cNvSpPr/>
      </dsp:nvSpPr>
      <dsp:spPr>
        <a:xfrm rot="10800000">
          <a:off x="934243" y="0"/>
          <a:ext cx="2792644" cy="923330"/>
        </a:xfrm>
        <a:prstGeom prst="homePlat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163"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Surfers</a:t>
          </a:r>
          <a:r>
            <a:rPr lang="en-US" sz="1400" kern="1200" dirty="0">
              <a:solidFill>
                <a:schemeClr val="bg1"/>
              </a:solidFill>
            </a:rPr>
            <a:t> – it is recommended that you arrive a bit earlier to identify good surf zones.</a:t>
          </a:r>
        </a:p>
      </dsp:txBody>
      <dsp:txXfrm rot="10800000">
        <a:off x="1165075" y="0"/>
        <a:ext cx="2561812" cy="923330"/>
      </dsp:txXfrm>
    </dsp:sp>
    <dsp:sp modelId="{A1FE9529-9220-4145-B5F8-F4B7D3406FFA}">
      <dsp:nvSpPr>
        <dsp:cNvPr id="0" name=""/>
        <dsp:cNvSpPr/>
      </dsp:nvSpPr>
      <dsp:spPr>
        <a:xfrm>
          <a:off x="0" y="0"/>
          <a:ext cx="923330" cy="92333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833E7-0432-438E-83AE-AB8F8DBDE536}">
      <dsp:nvSpPr>
        <dsp:cNvPr id="0" name=""/>
        <dsp:cNvSpPr/>
      </dsp:nvSpPr>
      <dsp:spPr>
        <a:xfrm>
          <a:off x="674433" y="1589509"/>
          <a:ext cx="2697395" cy="2357863"/>
        </a:xfrm>
        <a:prstGeom prst="rightArrow">
          <a:avLst>
            <a:gd name="adj1" fmla="val 70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Team member roles and responsibilities</a:t>
          </a:r>
        </a:p>
        <a:p>
          <a:pPr marL="114300" lvl="1" indent="-114300" algn="l" defTabSz="622300">
            <a:lnSpc>
              <a:spcPct val="90000"/>
            </a:lnSpc>
            <a:spcBef>
              <a:spcPct val="0"/>
            </a:spcBef>
            <a:spcAft>
              <a:spcPct val="15000"/>
            </a:spcAft>
            <a:buChar char="•"/>
          </a:pPr>
          <a:r>
            <a:rPr lang="en-US" sz="1400" kern="1200"/>
            <a:t>Test objectives</a:t>
          </a:r>
        </a:p>
        <a:p>
          <a:pPr marL="114300" lvl="1" indent="-114300" algn="l" defTabSz="622300">
            <a:lnSpc>
              <a:spcPct val="90000"/>
            </a:lnSpc>
            <a:spcBef>
              <a:spcPct val="0"/>
            </a:spcBef>
            <a:spcAft>
              <a:spcPct val="15000"/>
            </a:spcAft>
            <a:buChar char="•"/>
          </a:pPr>
          <a:r>
            <a:rPr lang="en-US" sz="1400" kern="1200"/>
            <a:t>Etc.</a:t>
          </a:r>
        </a:p>
      </dsp:txBody>
      <dsp:txXfrm>
        <a:off x="1348782" y="1943188"/>
        <a:ext cx="1314980" cy="1650505"/>
      </dsp:txXfrm>
    </dsp:sp>
    <dsp:sp modelId="{1994EC9B-6E8F-4CCC-A0DA-C0DE2289770F}">
      <dsp:nvSpPr>
        <dsp:cNvPr id="0" name=""/>
        <dsp:cNvSpPr/>
      </dsp:nvSpPr>
      <dsp:spPr>
        <a:xfrm>
          <a:off x="84" y="2094092"/>
          <a:ext cx="1348697" cy="134869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Principal Investigator leads the briefing highlighting:</a:t>
          </a:r>
        </a:p>
      </dsp:txBody>
      <dsp:txXfrm>
        <a:off x="197596" y="2291604"/>
        <a:ext cx="953673" cy="953673"/>
      </dsp:txXfrm>
    </dsp:sp>
    <dsp:sp modelId="{01B153D0-9BCF-4382-818A-484283A36BB7}">
      <dsp:nvSpPr>
        <dsp:cNvPr id="0" name=""/>
        <dsp:cNvSpPr/>
      </dsp:nvSpPr>
      <dsp:spPr>
        <a:xfrm>
          <a:off x="4214765" y="1589509"/>
          <a:ext cx="2697395" cy="2357863"/>
        </a:xfrm>
        <a:prstGeom prst="rightArrow">
          <a:avLst>
            <a:gd name="adj1" fmla="val 70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Identify potential risk categories</a:t>
          </a:r>
        </a:p>
        <a:p>
          <a:pPr marL="114300" lvl="1" indent="-114300" algn="l" defTabSz="622300">
            <a:lnSpc>
              <a:spcPct val="90000"/>
            </a:lnSpc>
            <a:spcBef>
              <a:spcPct val="0"/>
            </a:spcBef>
            <a:spcAft>
              <a:spcPct val="15000"/>
            </a:spcAft>
            <a:buChar char="•"/>
          </a:pPr>
          <a:r>
            <a:rPr lang="en-US" sz="1400" kern="1200" dirty="0"/>
            <a:t>Rate each one on a severity from 1-5</a:t>
          </a:r>
        </a:p>
        <a:p>
          <a:pPr marL="114300" lvl="1" indent="-114300" algn="l" defTabSz="622300">
            <a:lnSpc>
              <a:spcPct val="90000"/>
            </a:lnSpc>
            <a:spcBef>
              <a:spcPct val="0"/>
            </a:spcBef>
            <a:spcAft>
              <a:spcPct val="15000"/>
            </a:spcAft>
            <a:buChar char="•"/>
          </a:pPr>
          <a:endParaRPr lang="en-US" sz="1400" kern="1200" dirty="0"/>
        </a:p>
      </dsp:txBody>
      <dsp:txXfrm>
        <a:off x="4889113" y="1943188"/>
        <a:ext cx="1314980" cy="1650505"/>
      </dsp:txXfrm>
    </dsp:sp>
    <dsp:sp modelId="{DAB194A9-7155-4C3F-B7C1-71C89E4649D0}">
      <dsp:nvSpPr>
        <dsp:cNvPr id="0" name=""/>
        <dsp:cNvSpPr/>
      </dsp:nvSpPr>
      <dsp:spPr>
        <a:xfrm>
          <a:off x="3540416" y="2094092"/>
          <a:ext cx="1348697" cy="134869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Safety Coordinator leads a safety briefing (RMA)</a:t>
          </a:r>
        </a:p>
      </dsp:txBody>
      <dsp:txXfrm>
        <a:off x="3737928" y="2291604"/>
        <a:ext cx="953673" cy="9536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BB4BA-D2B8-4ED1-9A49-37E49CC22AF0}">
      <dsp:nvSpPr>
        <dsp:cNvPr id="0" name=""/>
        <dsp:cNvSpPr/>
      </dsp:nvSpPr>
      <dsp:spPr>
        <a:xfrm rot="10800000">
          <a:off x="1321162" y="0"/>
          <a:ext cx="4053840" cy="1200329"/>
        </a:xfrm>
        <a:prstGeom prst="homePlat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9312"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Technicians – </a:t>
          </a:r>
          <a:r>
            <a:rPr lang="en-US" sz="1500" kern="1200" dirty="0">
              <a:solidFill>
                <a:schemeClr val="bg1"/>
              </a:solidFill>
            </a:rPr>
            <a:t>make sure to synchronize the time stamps on all your equipment! Any difference in timing between instruments will ruin your analysis!</a:t>
          </a:r>
        </a:p>
      </dsp:txBody>
      <dsp:txXfrm rot="10800000">
        <a:off x="1621244" y="0"/>
        <a:ext cx="3753758" cy="1200329"/>
      </dsp:txXfrm>
    </dsp:sp>
    <dsp:sp modelId="{82A9CAF0-F492-4F5A-925C-D3DE2C9116B3}">
      <dsp:nvSpPr>
        <dsp:cNvPr id="0" name=""/>
        <dsp:cNvSpPr/>
      </dsp:nvSpPr>
      <dsp:spPr>
        <a:xfrm>
          <a:off x="97858" y="0"/>
          <a:ext cx="1200329" cy="12003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a:off x="1667581" y="0"/>
          <a:ext cx="4234010" cy="1673013"/>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7752"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Principal Investigators – </a:t>
          </a:r>
          <a:r>
            <a:rPr lang="en-US" sz="1500" kern="1200" dirty="0">
              <a:solidFill>
                <a:schemeClr val="bg1"/>
              </a:solidFill>
            </a:rPr>
            <a:t>I want a summary checklist at the end of the deployment that notes attendance, which meetings were held, and which test objectives were explored and achieved during the test.</a:t>
          </a:r>
        </a:p>
      </dsp:txBody>
      <dsp:txXfrm rot="10800000">
        <a:off x="2085834" y="0"/>
        <a:ext cx="3815757" cy="1673013"/>
      </dsp:txXfrm>
    </dsp:sp>
    <dsp:sp modelId="{CA520334-E812-4266-90CE-3E2D173B1E23}">
      <dsp:nvSpPr>
        <dsp:cNvPr id="0" name=""/>
        <dsp:cNvSpPr/>
      </dsp:nvSpPr>
      <dsp:spPr>
        <a:xfrm>
          <a:off x="0" y="0"/>
          <a:ext cx="1673013" cy="167301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E3891-2AD9-40DA-A475-F2D0B6658883}">
      <dsp:nvSpPr>
        <dsp:cNvPr id="0" name=""/>
        <dsp:cNvSpPr/>
      </dsp:nvSpPr>
      <dsp:spPr>
        <a:xfrm>
          <a:off x="0" y="1791"/>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59B9E-E977-463E-AD14-311420D30410}">
      <dsp:nvSpPr>
        <dsp:cNvPr id="0" name=""/>
        <dsp:cNvSpPr/>
      </dsp:nvSpPr>
      <dsp:spPr>
        <a:xfrm>
          <a:off x="230872" y="173514"/>
          <a:ext cx="419767" cy="419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CD8CB0-5BF5-4238-BF23-39902D0CF6FD}">
      <dsp:nvSpPr>
        <dsp:cNvPr id="0" name=""/>
        <dsp:cNvSpPr/>
      </dsp:nvSpPr>
      <dsp:spPr>
        <a:xfrm>
          <a:off x="881512" y="1791"/>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Your team will need to work out how they will analyze the data</a:t>
          </a:r>
        </a:p>
      </dsp:txBody>
      <dsp:txXfrm>
        <a:off x="881512" y="1791"/>
        <a:ext cx="6030732" cy="763213"/>
      </dsp:txXfrm>
    </dsp:sp>
    <dsp:sp modelId="{8D68D411-F668-41D0-8C8C-F2C8C2805C59}">
      <dsp:nvSpPr>
        <dsp:cNvPr id="0" name=""/>
        <dsp:cNvSpPr/>
      </dsp:nvSpPr>
      <dsp:spPr>
        <a:xfrm>
          <a:off x="0" y="955808"/>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35091-FBB8-467D-A4E9-3ABF951A700A}">
      <dsp:nvSpPr>
        <dsp:cNvPr id="0" name=""/>
        <dsp:cNvSpPr/>
      </dsp:nvSpPr>
      <dsp:spPr>
        <a:xfrm>
          <a:off x="230872" y="1127531"/>
          <a:ext cx="419767" cy="419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D6F76-81E2-43CC-B723-AB64837A2937}">
      <dsp:nvSpPr>
        <dsp:cNvPr id="0" name=""/>
        <dsp:cNvSpPr/>
      </dsp:nvSpPr>
      <dsp:spPr>
        <a:xfrm>
          <a:off x="881512" y="955808"/>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Will you be using Python or MATLAB scripts</a:t>
          </a:r>
        </a:p>
      </dsp:txBody>
      <dsp:txXfrm>
        <a:off x="881512" y="955808"/>
        <a:ext cx="6030732" cy="763213"/>
      </dsp:txXfrm>
    </dsp:sp>
    <dsp:sp modelId="{9CE3F48D-0081-4705-BCB0-B7B2244A8859}">
      <dsp:nvSpPr>
        <dsp:cNvPr id="0" name=""/>
        <dsp:cNvSpPr/>
      </dsp:nvSpPr>
      <dsp:spPr>
        <a:xfrm>
          <a:off x="0" y="1909825"/>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B0F36-F4F3-4885-9752-DF13B981E6B0}">
      <dsp:nvSpPr>
        <dsp:cNvPr id="0" name=""/>
        <dsp:cNvSpPr/>
      </dsp:nvSpPr>
      <dsp:spPr>
        <a:xfrm>
          <a:off x="230872" y="2081548"/>
          <a:ext cx="419767" cy="419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94B94-5AEA-43EA-A489-AD94DDCF0B1A}">
      <dsp:nvSpPr>
        <dsp:cNvPr id="0" name=""/>
        <dsp:cNvSpPr/>
      </dsp:nvSpPr>
      <dsp:spPr>
        <a:xfrm>
          <a:off x="881512" y="1909825"/>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Who will write what portions of the analysis?</a:t>
          </a:r>
        </a:p>
      </dsp:txBody>
      <dsp:txXfrm>
        <a:off x="881512" y="1909825"/>
        <a:ext cx="6030732" cy="763213"/>
      </dsp:txXfrm>
    </dsp:sp>
    <dsp:sp modelId="{7DBD0F71-02B3-46AA-B201-AA97C9B47739}">
      <dsp:nvSpPr>
        <dsp:cNvPr id="0" name=""/>
        <dsp:cNvSpPr/>
      </dsp:nvSpPr>
      <dsp:spPr>
        <a:xfrm>
          <a:off x="0" y="2863843"/>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AEEFC-46AE-4134-AF6B-3CE3E14DF1C6}">
      <dsp:nvSpPr>
        <dsp:cNvPr id="0" name=""/>
        <dsp:cNvSpPr/>
      </dsp:nvSpPr>
      <dsp:spPr>
        <a:xfrm>
          <a:off x="230872" y="3035566"/>
          <a:ext cx="419767" cy="419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CD79B5-3CB8-437A-A450-E358A7FA79BA}">
      <dsp:nvSpPr>
        <dsp:cNvPr id="0" name=""/>
        <dsp:cNvSpPr/>
      </dsp:nvSpPr>
      <dsp:spPr>
        <a:xfrm>
          <a:off x="881512" y="2863843"/>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How are you offloading the data?</a:t>
          </a:r>
        </a:p>
      </dsp:txBody>
      <dsp:txXfrm>
        <a:off x="881512" y="2863843"/>
        <a:ext cx="6030732" cy="763213"/>
      </dsp:txXfrm>
    </dsp:sp>
    <dsp:sp modelId="{1F996132-2E91-4129-B739-9D5D7B1FA15F}">
      <dsp:nvSpPr>
        <dsp:cNvPr id="0" name=""/>
        <dsp:cNvSpPr/>
      </dsp:nvSpPr>
      <dsp:spPr>
        <a:xfrm>
          <a:off x="0" y="3817860"/>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36526-BE25-4B90-BDE5-E66FBCAAD07D}">
      <dsp:nvSpPr>
        <dsp:cNvPr id="0" name=""/>
        <dsp:cNvSpPr/>
      </dsp:nvSpPr>
      <dsp:spPr>
        <a:xfrm>
          <a:off x="230872" y="3989583"/>
          <a:ext cx="419767" cy="419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BBC4E-C0FA-4508-9751-2092A808895F}">
      <dsp:nvSpPr>
        <dsp:cNvPr id="0" name=""/>
        <dsp:cNvSpPr/>
      </dsp:nvSpPr>
      <dsp:spPr>
        <a:xfrm>
          <a:off x="881512" y="3817860"/>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Who will be analyzing the wave data versus the surf data?</a:t>
          </a:r>
        </a:p>
      </dsp:txBody>
      <dsp:txXfrm>
        <a:off x="881512" y="3817860"/>
        <a:ext cx="6030732" cy="763213"/>
      </dsp:txXfrm>
    </dsp:sp>
    <dsp:sp modelId="{9F3021DA-1B52-4A5F-9730-5ADAF38363E3}">
      <dsp:nvSpPr>
        <dsp:cNvPr id="0" name=""/>
        <dsp:cNvSpPr/>
      </dsp:nvSpPr>
      <dsp:spPr>
        <a:xfrm>
          <a:off x="0" y="4771877"/>
          <a:ext cx="6912245" cy="763213"/>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ABE32-196C-4056-B1E7-99FC6596E4FE}">
      <dsp:nvSpPr>
        <dsp:cNvPr id="0" name=""/>
        <dsp:cNvSpPr/>
      </dsp:nvSpPr>
      <dsp:spPr>
        <a:xfrm>
          <a:off x="230872" y="4943601"/>
          <a:ext cx="419767" cy="419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3A462-6688-43AA-A978-F0611B7A126D}">
      <dsp:nvSpPr>
        <dsp:cNvPr id="0" name=""/>
        <dsp:cNvSpPr/>
      </dsp:nvSpPr>
      <dsp:spPr>
        <a:xfrm>
          <a:off x="881512" y="4771877"/>
          <a:ext cx="6030732" cy="763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73" tIns="80773" rIns="80773" bIns="8077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What will the conclusion be?</a:t>
          </a:r>
        </a:p>
      </dsp:txBody>
      <dsp:txXfrm>
        <a:off x="881512" y="4771877"/>
        <a:ext cx="6030732" cy="763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BB4BA-D2B8-4ED1-9A49-37E49CC22AF0}">
      <dsp:nvSpPr>
        <dsp:cNvPr id="0" name=""/>
        <dsp:cNvSpPr/>
      </dsp:nvSpPr>
      <dsp:spPr>
        <a:xfrm rot="10800000">
          <a:off x="1321162" y="0"/>
          <a:ext cx="4053840" cy="1200329"/>
        </a:xfrm>
        <a:prstGeom prst="homePlat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931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Technicians – </a:t>
          </a:r>
          <a:r>
            <a:rPr lang="en-US" sz="1400" kern="1200" dirty="0">
              <a:solidFill>
                <a:schemeClr val="bg1"/>
              </a:solidFill>
            </a:rPr>
            <a:t>it is part of your job to handle the mobilization of the gear your team needs for deployment. You must be able to track your group’s assets and make sure the tools are available for you to use.</a:t>
          </a:r>
        </a:p>
      </dsp:txBody>
      <dsp:txXfrm rot="10800000">
        <a:off x="1621244" y="0"/>
        <a:ext cx="3753758" cy="1200329"/>
      </dsp:txXfrm>
    </dsp:sp>
    <dsp:sp modelId="{82A9CAF0-F492-4F5A-925C-D3DE2C9116B3}">
      <dsp:nvSpPr>
        <dsp:cNvPr id="0" name=""/>
        <dsp:cNvSpPr/>
      </dsp:nvSpPr>
      <dsp:spPr>
        <a:xfrm>
          <a:off x="97858" y="0"/>
          <a:ext cx="1200329" cy="12003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a:off x="1572813" y="0"/>
          <a:ext cx="4044831" cy="1517227"/>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9055"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Principal Investigators – </a:t>
          </a:r>
          <a:r>
            <a:rPr lang="en-US" sz="1600" kern="1200" dirty="0">
              <a:solidFill>
                <a:schemeClr val="bg1"/>
              </a:solidFill>
            </a:rPr>
            <a:t>For each test, I want the experimental procedure document (before the test begins), your team’s RMA table, a test checklist, and your team’s deployment report.</a:t>
          </a:r>
        </a:p>
      </dsp:txBody>
      <dsp:txXfrm rot="10800000">
        <a:off x="1952120" y="0"/>
        <a:ext cx="3665524" cy="1517227"/>
      </dsp:txXfrm>
    </dsp:sp>
    <dsp:sp modelId="{CA520334-E812-4266-90CE-3E2D173B1E23}">
      <dsp:nvSpPr>
        <dsp:cNvPr id="0" name=""/>
        <dsp:cNvSpPr/>
      </dsp:nvSpPr>
      <dsp:spPr>
        <a:xfrm>
          <a:off x="0" y="0"/>
          <a:ext cx="1517227" cy="151722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a:off x="1321162" y="0"/>
          <a:ext cx="4053840" cy="1200329"/>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931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Principal Investigators – </a:t>
          </a:r>
          <a:r>
            <a:rPr lang="en-US" sz="1400" kern="1200" dirty="0">
              <a:solidFill>
                <a:schemeClr val="bg1"/>
              </a:solidFill>
            </a:rPr>
            <a:t>It is also part of your job to ensure that the gear you need is available; if you can’t find or need something, inform the other PI and the instructor(s) ASAP so we can help.</a:t>
          </a:r>
        </a:p>
      </dsp:txBody>
      <dsp:txXfrm rot="10800000">
        <a:off x="1621244" y="0"/>
        <a:ext cx="3753758" cy="1200329"/>
      </dsp:txXfrm>
    </dsp:sp>
    <dsp:sp modelId="{CA520334-E812-4266-90CE-3E2D173B1E23}">
      <dsp:nvSpPr>
        <dsp:cNvPr id="0" name=""/>
        <dsp:cNvSpPr/>
      </dsp:nvSpPr>
      <dsp:spPr>
        <a:xfrm>
          <a:off x="71823" y="0"/>
          <a:ext cx="1200329" cy="12003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F83-F06F-4FAB-8998-4F42C19232F6}">
      <dsp:nvSpPr>
        <dsp:cNvPr id="0" name=""/>
        <dsp:cNvSpPr/>
      </dsp:nvSpPr>
      <dsp:spPr>
        <a:xfrm rot="16200000">
          <a:off x="1451186" y="-1451186"/>
          <a:ext cx="2333413" cy="523578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Each member should have a specific task to do during the data collection process</a:t>
          </a:r>
        </a:p>
      </dsp:txBody>
      <dsp:txXfrm rot="5400000">
        <a:off x="0" y="0"/>
        <a:ext cx="5235786" cy="1750059"/>
      </dsp:txXfrm>
    </dsp:sp>
    <dsp:sp modelId="{363E4A19-4E18-43DD-8F27-9864CE82829A}">
      <dsp:nvSpPr>
        <dsp:cNvPr id="0" name=""/>
        <dsp:cNvSpPr/>
      </dsp:nvSpPr>
      <dsp:spPr>
        <a:xfrm>
          <a:off x="5235786" y="0"/>
          <a:ext cx="5235786" cy="23334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If there is nothing to specifically do, making detailed observations and records is always an option!</a:t>
          </a:r>
        </a:p>
      </dsp:txBody>
      <dsp:txXfrm>
        <a:off x="5235786" y="0"/>
        <a:ext cx="5235786" cy="1750059"/>
      </dsp:txXfrm>
    </dsp:sp>
    <dsp:sp modelId="{8BAEB521-4DB8-4EBE-92F7-BD3E289CE7ED}">
      <dsp:nvSpPr>
        <dsp:cNvPr id="0" name=""/>
        <dsp:cNvSpPr/>
      </dsp:nvSpPr>
      <dsp:spPr>
        <a:xfrm rot="10800000">
          <a:off x="6754" y="2333413"/>
          <a:ext cx="5235786" cy="23334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Outline each person’s roles and responsibilities thoroughly and document in your procedure</a:t>
          </a:r>
        </a:p>
      </dsp:txBody>
      <dsp:txXfrm rot="10800000">
        <a:off x="6754" y="2916766"/>
        <a:ext cx="5235786" cy="1750059"/>
      </dsp:txXfrm>
    </dsp:sp>
    <dsp:sp modelId="{041B7FD4-07BD-494E-95C2-CF559854DD34}">
      <dsp:nvSpPr>
        <dsp:cNvPr id="0" name=""/>
        <dsp:cNvSpPr/>
      </dsp:nvSpPr>
      <dsp:spPr>
        <a:xfrm rot="5400000">
          <a:off x="6686973" y="882226"/>
          <a:ext cx="2333413" cy="5235786"/>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Address any misconceptions, questions, or misgivings well before going into the field</a:t>
          </a:r>
        </a:p>
      </dsp:txBody>
      <dsp:txXfrm rot="-5400000">
        <a:off x="5235786" y="2916765"/>
        <a:ext cx="5235786" cy="1750059"/>
      </dsp:txXfrm>
    </dsp:sp>
    <dsp:sp modelId="{2D44BD73-3039-4A74-9A78-A822D01E5F63}">
      <dsp:nvSpPr>
        <dsp:cNvPr id="0" name=""/>
        <dsp:cNvSpPr/>
      </dsp:nvSpPr>
      <dsp:spPr>
        <a:xfrm>
          <a:off x="3665050" y="1750059"/>
          <a:ext cx="3141471" cy="1166706"/>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Roles and Responsibilities</a:t>
          </a:r>
        </a:p>
      </dsp:txBody>
      <dsp:txXfrm>
        <a:off x="3722004" y="1807013"/>
        <a:ext cx="3027563" cy="10527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a:off x="1799533" y="0"/>
          <a:ext cx="5953045" cy="1200329"/>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931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Principal Investigators – </a:t>
          </a:r>
          <a:r>
            <a:rPr lang="en-US" sz="1400" kern="1200" dirty="0">
              <a:solidFill>
                <a:schemeClr val="bg1"/>
              </a:solidFill>
            </a:rPr>
            <a:t>Your job is to make sure everyone has appropriate tasks that they can achieve. You should also be overseeing the operation. However, your team members should not normally be relying on you or your supervision. </a:t>
          </a:r>
          <a:r>
            <a:rPr lang="en-US" sz="1400" i="1" kern="1200" dirty="0">
              <a:solidFill>
                <a:schemeClr val="bg1"/>
              </a:solidFill>
            </a:rPr>
            <a:t>Trust them to do the jobs they’ve been assigned and only intervene/take over when needed.</a:t>
          </a:r>
          <a:endParaRPr lang="en-US" sz="1400" kern="1200" dirty="0">
            <a:solidFill>
              <a:schemeClr val="bg1"/>
            </a:solidFill>
          </a:endParaRPr>
        </a:p>
      </dsp:txBody>
      <dsp:txXfrm rot="10800000">
        <a:off x="2099615" y="0"/>
        <a:ext cx="5652963" cy="1200329"/>
      </dsp:txXfrm>
    </dsp:sp>
    <dsp:sp modelId="{CA520334-E812-4266-90CE-3E2D173B1E23}">
      <dsp:nvSpPr>
        <dsp:cNvPr id="0" name=""/>
        <dsp:cNvSpPr/>
      </dsp:nvSpPr>
      <dsp:spPr>
        <a:xfrm>
          <a:off x="550195" y="0"/>
          <a:ext cx="1200329" cy="12003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51368-210E-4DD3-8029-CAB65C7F9319}">
      <dsp:nvSpPr>
        <dsp:cNvPr id="0" name=""/>
        <dsp:cNvSpPr/>
      </dsp:nvSpPr>
      <dsp:spPr>
        <a:xfrm rot="10800000">
          <a:off x="1232668" y="0"/>
          <a:ext cx="3702507" cy="1200329"/>
        </a:xfrm>
        <a:prstGeom prst="homePlat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9312"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Principal Investigators – </a:t>
          </a:r>
          <a:r>
            <a:rPr lang="en-US" sz="1500" kern="1200" dirty="0">
              <a:solidFill>
                <a:schemeClr val="bg1"/>
              </a:solidFill>
            </a:rPr>
            <a:t>Part of your job is managing the timeline while in the field. Make sure your team’s time is spent wisely and efficiently!</a:t>
          </a:r>
        </a:p>
      </dsp:txBody>
      <dsp:txXfrm rot="10800000">
        <a:off x="1532750" y="0"/>
        <a:ext cx="3402425" cy="1200329"/>
      </dsp:txXfrm>
    </dsp:sp>
    <dsp:sp modelId="{CA520334-E812-4266-90CE-3E2D173B1E23}">
      <dsp:nvSpPr>
        <dsp:cNvPr id="0" name=""/>
        <dsp:cNvSpPr/>
      </dsp:nvSpPr>
      <dsp:spPr>
        <a:xfrm>
          <a:off x="0" y="0"/>
          <a:ext cx="1200329" cy="120032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BED73-A9E9-458D-BC1B-77B244F4E976}">
      <dsp:nvSpPr>
        <dsp:cNvPr id="0" name=""/>
        <dsp:cNvSpPr/>
      </dsp:nvSpPr>
      <dsp:spPr>
        <a:xfrm rot="10800000">
          <a:off x="1251912" y="0"/>
          <a:ext cx="4053840" cy="923330"/>
        </a:xfrm>
        <a:prstGeom prst="homePlat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163"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Safety Coordinators</a:t>
          </a:r>
          <a:r>
            <a:rPr lang="en-US" sz="1400" kern="1200" dirty="0">
              <a:solidFill>
                <a:schemeClr val="bg1"/>
              </a:solidFill>
            </a:rPr>
            <a:t> –establishing and maintaining adequate shelter will be part of your job in the field. Make sure there is shade and water and sunblock for everyone!</a:t>
          </a:r>
        </a:p>
      </dsp:txBody>
      <dsp:txXfrm rot="10800000">
        <a:off x="1482744" y="0"/>
        <a:ext cx="3823008" cy="923330"/>
      </dsp:txXfrm>
    </dsp:sp>
    <dsp:sp modelId="{A1FE9529-9220-4145-B5F8-F4B7D3406FFA}">
      <dsp:nvSpPr>
        <dsp:cNvPr id="0" name=""/>
        <dsp:cNvSpPr/>
      </dsp:nvSpPr>
      <dsp:spPr>
        <a:xfrm>
          <a:off x="302563" y="0"/>
          <a:ext cx="923330" cy="92333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173E-03BA-4A44-8F95-D1F6DEDD3630}">
      <dsp:nvSpPr>
        <dsp:cNvPr id="0" name=""/>
        <dsp:cNvSpPr/>
      </dsp:nvSpPr>
      <dsp:spPr>
        <a:xfrm rot="5400000">
          <a:off x="-181294" y="182339"/>
          <a:ext cx="1208629" cy="846040"/>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Identify Hazards</a:t>
          </a:r>
        </a:p>
      </dsp:txBody>
      <dsp:txXfrm rot="-5400000">
        <a:off x="1" y="424064"/>
        <a:ext cx="846040" cy="362589"/>
      </dsp:txXfrm>
    </dsp:sp>
    <dsp:sp modelId="{70E49163-5EE3-42C7-A855-F6E1D538E6AD}">
      <dsp:nvSpPr>
        <dsp:cNvPr id="0" name=""/>
        <dsp:cNvSpPr/>
      </dsp:nvSpPr>
      <dsp:spPr>
        <a:xfrm rot="5400000">
          <a:off x="5935715" y="-5088630"/>
          <a:ext cx="785609" cy="10964959"/>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latin typeface="Tahoma" panose="020B0604030504040204" pitchFamily="34" charset="0"/>
              <a:ea typeface="Tahoma" panose="020B0604030504040204" pitchFamily="34" charset="0"/>
              <a:cs typeface="Tahoma" panose="020B0604030504040204" pitchFamily="34" charset="0"/>
            </a:rPr>
            <a:t>Step 1. </a:t>
          </a:r>
          <a:r>
            <a:rPr lang="en-US" sz="1400" b="0" i="0" u="sng" kern="1200" dirty="0">
              <a:latin typeface="Tahoma" panose="020B0604030504040204" pitchFamily="34" charset="0"/>
              <a:ea typeface="Tahoma" panose="020B0604030504040204" pitchFamily="34" charset="0"/>
              <a:cs typeface="Tahoma" panose="020B0604030504040204" pitchFamily="34" charset="0"/>
            </a:rPr>
            <a:t>Identify hazards</a:t>
          </a:r>
          <a:r>
            <a:rPr lang="en-US" sz="1400" b="0" i="0" kern="1200" dirty="0">
              <a:latin typeface="Tahoma" panose="020B0604030504040204" pitchFamily="34" charset="0"/>
              <a:ea typeface="Tahoma" panose="020B0604030504040204" pitchFamily="34" charset="0"/>
              <a:cs typeface="Tahoma" panose="020B0604030504040204" pitchFamily="34" charset="0"/>
            </a:rPr>
            <a:t> - A hazard is any condition with the potential to negatively impact mission accomplishment or cause injury, death, or property damage. Hazard identification is the foundation of the entire RM process. </a:t>
          </a:r>
          <a:r>
            <a:rPr lang="en-US" sz="1400" b="0" i="1" kern="1200" dirty="0">
              <a:latin typeface="Tahoma" panose="020B0604030504040204" pitchFamily="34" charset="0"/>
              <a:ea typeface="Tahoma" panose="020B0604030504040204" pitchFamily="34" charset="0"/>
              <a:cs typeface="Tahoma" panose="020B0604030504040204" pitchFamily="34" charset="0"/>
            </a:rPr>
            <a:t>If a hazard is not identified, it cannot be controlled.</a:t>
          </a:r>
          <a:endParaRPr lang="en-US" sz="1400" i="1" kern="1200" dirty="0">
            <a:latin typeface="Tahoma" panose="020B0604030504040204" pitchFamily="34" charset="0"/>
            <a:ea typeface="Tahoma" panose="020B0604030504040204" pitchFamily="34" charset="0"/>
            <a:cs typeface="Tahoma" panose="020B0604030504040204" pitchFamily="34" charset="0"/>
          </a:endParaRPr>
        </a:p>
      </dsp:txBody>
      <dsp:txXfrm rot="-5400000">
        <a:off x="846040" y="39395"/>
        <a:ext cx="10926609" cy="708909"/>
      </dsp:txXfrm>
    </dsp:sp>
    <dsp:sp modelId="{432A2BBB-2D4D-4D5B-B7BB-026788970AF8}">
      <dsp:nvSpPr>
        <dsp:cNvPr id="0" name=""/>
        <dsp:cNvSpPr/>
      </dsp:nvSpPr>
      <dsp:spPr>
        <a:xfrm rot="5400000">
          <a:off x="-181294" y="1274966"/>
          <a:ext cx="1208629" cy="846040"/>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Assess the Hazards</a:t>
          </a:r>
        </a:p>
      </dsp:txBody>
      <dsp:txXfrm rot="-5400000">
        <a:off x="1" y="1516691"/>
        <a:ext cx="846040" cy="362589"/>
      </dsp:txXfrm>
    </dsp:sp>
    <dsp:sp modelId="{9417590A-EBFF-4B87-8F56-64945A7EDEF0}">
      <dsp:nvSpPr>
        <dsp:cNvPr id="0" name=""/>
        <dsp:cNvSpPr/>
      </dsp:nvSpPr>
      <dsp:spPr>
        <a:xfrm rot="5400000">
          <a:off x="5935715" y="-3996003"/>
          <a:ext cx="785609" cy="10964959"/>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latin typeface="Tahoma" panose="020B0604030504040204" pitchFamily="34" charset="0"/>
              <a:ea typeface="Tahoma" panose="020B0604030504040204" pitchFamily="34" charset="0"/>
              <a:cs typeface="Tahoma" panose="020B0604030504040204" pitchFamily="34" charset="0"/>
            </a:rPr>
            <a:t>Step 2. </a:t>
          </a:r>
          <a:r>
            <a:rPr lang="en-US" sz="1400" b="0" i="0" u="sng" kern="1200" dirty="0">
              <a:latin typeface="Tahoma" panose="020B0604030504040204" pitchFamily="34" charset="0"/>
              <a:ea typeface="Tahoma" panose="020B0604030504040204" pitchFamily="34" charset="0"/>
              <a:cs typeface="Tahoma" panose="020B0604030504040204" pitchFamily="34" charset="0"/>
            </a:rPr>
            <a:t>Assess the hazards</a:t>
          </a:r>
          <a:r>
            <a:rPr lang="en-US" sz="1400" b="0" i="0" kern="1200" dirty="0">
              <a:latin typeface="Tahoma" panose="020B0604030504040204" pitchFamily="34" charset="0"/>
              <a:ea typeface="Tahoma" panose="020B0604030504040204" pitchFamily="34" charset="0"/>
              <a:cs typeface="Tahoma" panose="020B0604030504040204" pitchFamily="34" charset="0"/>
            </a:rPr>
            <a:t> - For each hazard identified, determine the associated degree of risk in terms of </a:t>
          </a:r>
          <a:r>
            <a:rPr lang="en-US" sz="1400" b="0" i="0" u="sng" kern="1200" dirty="0">
              <a:latin typeface="Tahoma" panose="020B0604030504040204" pitchFamily="34" charset="0"/>
              <a:ea typeface="Tahoma" panose="020B0604030504040204" pitchFamily="34" charset="0"/>
              <a:cs typeface="Tahoma" panose="020B0604030504040204" pitchFamily="34" charset="0"/>
            </a:rPr>
            <a:t>probability</a:t>
          </a:r>
          <a:r>
            <a:rPr lang="en-US" sz="1400" b="0" i="0" kern="1200" dirty="0">
              <a:latin typeface="Tahoma" panose="020B0604030504040204" pitchFamily="34" charset="0"/>
              <a:ea typeface="Tahoma" panose="020B0604030504040204" pitchFamily="34" charset="0"/>
              <a:cs typeface="Tahoma" panose="020B0604030504040204" pitchFamily="34" charset="0"/>
            </a:rPr>
            <a:t> and </a:t>
          </a:r>
          <a:r>
            <a:rPr lang="en-US" sz="1400" b="0" i="0" u="sng" kern="1200" dirty="0">
              <a:latin typeface="Tahoma" panose="020B0604030504040204" pitchFamily="34" charset="0"/>
              <a:ea typeface="Tahoma" panose="020B0604030504040204" pitchFamily="34" charset="0"/>
              <a:cs typeface="Tahoma" panose="020B0604030504040204" pitchFamily="34" charset="0"/>
            </a:rPr>
            <a:t>severity</a:t>
          </a:r>
          <a:r>
            <a:rPr lang="en-US" sz="1400" b="0" i="0" u="none" kern="1200" dirty="0">
              <a:latin typeface="Tahoma" panose="020B0604030504040204" pitchFamily="34" charset="0"/>
              <a:ea typeface="Tahoma" panose="020B0604030504040204" pitchFamily="34" charset="0"/>
              <a:cs typeface="Tahoma" panose="020B0604030504040204" pitchFamily="34" charset="0"/>
            </a:rPr>
            <a:t>. Assign it a </a:t>
          </a:r>
          <a:r>
            <a:rPr lang="en-US" sz="1400" b="1" i="0" u="none" kern="1200" dirty="0">
              <a:latin typeface="Tahoma" panose="020B0604030504040204" pitchFamily="34" charset="0"/>
              <a:ea typeface="Tahoma" panose="020B0604030504040204" pitchFamily="34" charset="0"/>
              <a:cs typeface="Tahoma" panose="020B0604030504040204" pitchFamily="34" charset="0"/>
            </a:rPr>
            <a:t>Risk Assessment Code </a:t>
          </a:r>
          <a:r>
            <a:rPr lang="en-US" sz="1400" b="0" i="0" u="none" kern="1200" dirty="0">
              <a:latin typeface="Tahoma" panose="020B0604030504040204" pitchFamily="34" charset="0"/>
              <a:ea typeface="Tahoma" panose="020B0604030504040204" pitchFamily="34" charset="0"/>
              <a:cs typeface="Tahoma" panose="020B0604030504040204" pitchFamily="34" charset="0"/>
            </a:rPr>
            <a:t>in accordance with the matrix coming up.</a:t>
          </a:r>
          <a:endParaRPr lang="en-US" sz="1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846040" y="1132022"/>
        <a:ext cx="10926609" cy="708909"/>
      </dsp:txXfrm>
    </dsp:sp>
    <dsp:sp modelId="{88071DAD-54AB-4719-9C28-B47F29995928}">
      <dsp:nvSpPr>
        <dsp:cNvPr id="0" name=""/>
        <dsp:cNvSpPr/>
      </dsp:nvSpPr>
      <dsp:spPr>
        <a:xfrm rot="5400000">
          <a:off x="-181294" y="2367593"/>
          <a:ext cx="1208629" cy="846040"/>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Make Risk Decisions</a:t>
          </a:r>
        </a:p>
      </dsp:txBody>
      <dsp:txXfrm rot="-5400000">
        <a:off x="1" y="2609318"/>
        <a:ext cx="846040" cy="362589"/>
      </dsp:txXfrm>
    </dsp:sp>
    <dsp:sp modelId="{FE7F315E-5C41-4965-9CEC-8A6423791D6D}">
      <dsp:nvSpPr>
        <dsp:cNvPr id="0" name=""/>
        <dsp:cNvSpPr/>
      </dsp:nvSpPr>
      <dsp:spPr>
        <a:xfrm rot="5400000">
          <a:off x="5935715" y="-2903376"/>
          <a:ext cx="785609" cy="10964959"/>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latin typeface="Tahoma" panose="020B0604030504040204" pitchFamily="34" charset="0"/>
              <a:ea typeface="Tahoma" panose="020B0604030504040204" pitchFamily="34" charset="0"/>
              <a:cs typeface="Tahoma" panose="020B0604030504040204" pitchFamily="34" charset="0"/>
            </a:rPr>
            <a:t>Step 3. </a:t>
          </a:r>
          <a:r>
            <a:rPr lang="en-US" sz="1400" b="0" i="0" u="sng" kern="1200" dirty="0">
              <a:latin typeface="Tahoma" panose="020B0604030504040204" pitchFamily="34" charset="0"/>
              <a:ea typeface="Tahoma" panose="020B0604030504040204" pitchFamily="34" charset="0"/>
              <a:cs typeface="Tahoma" panose="020B0604030504040204" pitchFamily="34" charset="0"/>
            </a:rPr>
            <a:t>Make risk decisions</a:t>
          </a:r>
          <a:r>
            <a:rPr lang="en-US" sz="1400" b="0" i="0" kern="1200" dirty="0">
              <a:latin typeface="Tahoma" panose="020B0604030504040204" pitchFamily="34" charset="0"/>
              <a:ea typeface="Tahoma" panose="020B0604030504040204" pitchFamily="34" charset="0"/>
              <a:cs typeface="Tahoma" panose="020B0604030504040204" pitchFamily="34" charset="0"/>
            </a:rPr>
            <a:t> - A key element of the risk decision is determining if the risk is acceptable. This decision must be made at the right level by the individual who can balance the risk against the mission or task potential benefit and value.</a:t>
          </a:r>
          <a:endParaRPr lang="en-US" sz="1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846040" y="2224649"/>
        <a:ext cx="10926609" cy="708909"/>
      </dsp:txXfrm>
    </dsp:sp>
    <dsp:sp modelId="{9D5306D3-EB27-4D4F-88CD-70D71DE60603}">
      <dsp:nvSpPr>
        <dsp:cNvPr id="0" name=""/>
        <dsp:cNvSpPr/>
      </dsp:nvSpPr>
      <dsp:spPr>
        <a:xfrm rot="5400000">
          <a:off x="-181294" y="3460220"/>
          <a:ext cx="1208629" cy="846040"/>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Tahoma" panose="020B0604030504040204" pitchFamily="34" charset="0"/>
              <a:ea typeface="Tahoma" panose="020B0604030504040204" pitchFamily="34" charset="0"/>
              <a:cs typeface="Tahoma" panose="020B0604030504040204" pitchFamily="34" charset="0"/>
            </a:rPr>
            <a:t>Implement Controls</a:t>
          </a:r>
        </a:p>
      </dsp:txBody>
      <dsp:txXfrm rot="-5400000">
        <a:off x="1" y="3701945"/>
        <a:ext cx="846040" cy="362589"/>
      </dsp:txXfrm>
    </dsp:sp>
    <dsp:sp modelId="{C014BF77-5389-4033-914A-46EB52A551DA}">
      <dsp:nvSpPr>
        <dsp:cNvPr id="0" name=""/>
        <dsp:cNvSpPr/>
      </dsp:nvSpPr>
      <dsp:spPr>
        <a:xfrm rot="5400000">
          <a:off x="5935715" y="-1810749"/>
          <a:ext cx="785609" cy="1096495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latin typeface="Tahoma" panose="020B0604030504040204" pitchFamily="34" charset="0"/>
              <a:ea typeface="Tahoma" panose="020B0604030504040204" pitchFamily="34" charset="0"/>
              <a:cs typeface="Tahoma" panose="020B0604030504040204" pitchFamily="34" charset="0"/>
            </a:rPr>
            <a:t>Step 4. </a:t>
          </a:r>
          <a:r>
            <a:rPr lang="en-US" sz="1400" b="0" i="0" u="sng" kern="1200" dirty="0">
              <a:latin typeface="Tahoma" panose="020B0604030504040204" pitchFamily="34" charset="0"/>
              <a:ea typeface="Tahoma" panose="020B0604030504040204" pitchFamily="34" charset="0"/>
              <a:cs typeface="Tahoma" panose="020B0604030504040204" pitchFamily="34" charset="0"/>
            </a:rPr>
            <a:t>Implement controls</a:t>
          </a:r>
          <a:r>
            <a:rPr lang="en-US" sz="1400" b="0" i="0" kern="1200" dirty="0">
              <a:latin typeface="Tahoma" panose="020B0604030504040204" pitchFamily="34" charset="0"/>
              <a:ea typeface="Tahoma" panose="020B0604030504040204" pitchFamily="34" charset="0"/>
              <a:cs typeface="Tahoma" panose="020B0604030504040204" pitchFamily="34" charset="0"/>
            </a:rPr>
            <a:t> - Once the risk control decisions are made, the next step is implementation. This requires that the plan is clearly communicated to all the involved personnel, accountability is established, and necessary support is provided.</a:t>
          </a:r>
          <a:endParaRPr lang="en-US" sz="1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846040" y="3317276"/>
        <a:ext cx="10926609" cy="708909"/>
      </dsp:txXfrm>
    </dsp:sp>
    <dsp:sp modelId="{975A5E36-FFCB-4030-9E1B-7B5E4DBE401C}">
      <dsp:nvSpPr>
        <dsp:cNvPr id="0" name=""/>
        <dsp:cNvSpPr/>
      </dsp:nvSpPr>
      <dsp:spPr>
        <a:xfrm rot="5400000">
          <a:off x="-181294" y="4552847"/>
          <a:ext cx="1208629" cy="846040"/>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Tahoma" panose="020B0604030504040204" pitchFamily="34" charset="0"/>
              <a:ea typeface="Tahoma" panose="020B0604030504040204" pitchFamily="34" charset="0"/>
              <a:cs typeface="Tahoma" panose="020B0604030504040204" pitchFamily="34" charset="0"/>
            </a:rPr>
            <a:t>Supervise</a:t>
          </a:r>
        </a:p>
      </dsp:txBody>
      <dsp:txXfrm rot="-5400000">
        <a:off x="1" y="4794572"/>
        <a:ext cx="846040" cy="362589"/>
      </dsp:txXfrm>
    </dsp:sp>
    <dsp:sp modelId="{DF16908F-A524-4256-A224-4E89ACCC68AC}">
      <dsp:nvSpPr>
        <dsp:cNvPr id="0" name=""/>
        <dsp:cNvSpPr/>
      </dsp:nvSpPr>
      <dsp:spPr>
        <a:xfrm rot="5400000">
          <a:off x="5935715" y="-718122"/>
          <a:ext cx="785609" cy="10964959"/>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latin typeface="Tahoma" panose="020B0604030504040204" pitchFamily="34" charset="0"/>
              <a:ea typeface="Tahoma" panose="020B0604030504040204" pitchFamily="34" charset="0"/>
              <a:cs typeface="Tahoma" panose="020B0604030504040204" pitchFamily="34" charset="0"/>
            </a:rPr>
            <a:t>Step 5. </a:t>
          </a:r>
          <a:r>
            <a:rPr lang="en-US" sz="1400" b="0" i="0" u="sng" kern="1200" dirty="0">
              <a:latin typeface="Tahoma" panose="020B0604030504040204" pitchFamily="34" charset="0"/>
              <a:ea typeface="Tahoma" panose="020B0604030504040204" pitchFamily="34" charset="0"/>
              <a:cs typeface="Tahoma" panose="020B0604030504040204" pitchFamily="34" charset="0"/>
            </a:rPr>
            <a:t>Supervise</a:t>
          </a:r>
          <a:r>
            <a:rPr lang="en-US" sz="1400" b="0" i="0" kern="1200" dirty="0">
              <a:latin typeface="Tahoma" panose="020B0604030504040204" pitchFamily="34" charset="0"/>
              <a:ea typeface="Tahoma" panose="020B0604030504040204" pitchFamily="34" charset="0"/>
              <a:cs typeface="Tahoma" panose="020B0604030504040204" pitchFamily="34" charset="0"/>
            </a:rPr>
            <a:t> - Supervise and review involves determining the effectiveness of risk controls throughout the mission or task. This involves three actions: monitoring the effectiveness of risk controls; determining the need for further assessment of all or a portion of the mission or task due to an unanticipated change; and capturing lessons learned, both positive and negative.</a:t>
          </a:r>
          <a:endParaRPr lang="en-US" sz="14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846040" y="4409903"/>
        <a:ext cx="10926609" cy="708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FEC12-9164-41C0-9141-84272BBA347C}">
      <dsp:nvSpPr>
        <dsp:cNvPr id="0" name=""/>
        <dsp:cNvSpPr/>
      </dsp:nvSpPr>
      <dsp:spPr>
        <a:xfrm>
          <a:off x="2965291" y="0"/>
          <a:ext cx="5140643" cy="5140643"/>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50E90D-52F3-4959-B937-59C64BBA0F8D}">
      <dsp:nvSpPr>
        <dsp:cNvPr id="0" name=""/>
        <dsp:cNvSpPr/>
      </dsp:nvSpPr>
      <dsp:spPr>
        <a:xfrm>
          <a:off x="3299432" y="334141"/>
          <a:ext cx="2056257" cy="2056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Accept risks </a:t>
          </a:r>
          <a:r>
            <a:rPr lang="en-US" sz="2300" u="sng" kern="1200" dirty="0"/>
            <a:t>only</a:t>
          </a:r>
          <a:r>
            <a:rPr lang="en-US" sz="2300" u="none" kern="1200" dirty="0"/>
            <a:t> when benefits outweigh costs</a:t>
          </a:r>
          <a:endParaRPr lang="en-US" sz="2300" kern="1200" dirty="0"/>
        </a:p>
      </dsp:txBody>
      <dsp:txXfrm>
        <a:off x="3399810" y="434519"/>
        <a:ext cx="1855501" cy="1855501"/>
      </dsp:txXfrm>
    </dsp:sp>
    <dsp:sp modelId="{2A13987E-4F37-4092-949E-699C485E5510}">
      <dsp:nvSpPr>
        <dsp:cNvPr id="0" name=""/>
        <dsp:cNvSpPr/>
      </dsp:nvSpPr>
      <dsp:spPr>
        <a:xfrm>
          <a:off x="5715535" y="334141"/>
          <a:ext cx="2056257" cy="2056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Never accept unnecessary risk</a:t>
          </a:r>
        </a:p>
      </dsp:txBody>
      <dsp:txXfrm>
        <a:off x="5815913" y="434519"/>
        <a:ext cx="1855501" cy="1855501"/>
      </dsp:txXfrm>
    </dsp:sp>
    <dsp:sp modelId="{AFCEBE80-FDD3-4747-A527-94C150133900}">
      <dsp:nvSpPr>
        <dsp:cNvPr id="0" name=""/>
        <dsp:cNvSpPr/>
      </dsp:nvSpPr>
      <dsp:spPr>
        <a:xfrm>
          <a:off x="3299432" y="2750244"/>
          <a:ext cx="2056257" cy="2056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Anticipate and manage risk by planning</a:t>
          </a:r>
        </a:p>
      </dsp:txBody>
      <dsp:txXfrm>
        <a:off x="3399810" y="2850622"/>
        <a:ext cx="1855501" cy="1855501"/>
      </dsp:txXfrm>
    </dsp:sp>
    <dsp:sp modelId="{10916A5D-5ACC-4B2F-BF8F-043B12794497}">
      <dsp:nvSpPr>
        <dsp:cNvPr id="0" name=""/>
        <dsp:cNvSpPr/>
      </dsp:nvSpPr>
      <dsp:spPr>
        <a:xfrm>
          <a:off x="5715535" y="2750244"/>
          <a:ext cx="2056257" cy="2056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Make decisions at the right level with the right people</a:t>
          </a:r>
        </a:p>
      </dsp:txBody>
      <dsp:txXfrm>
        <a:off x="5815913" y="2850622"/>
        <a:ext cx="1855501" cy="185550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1393F-C92B-4776-837E-E513EDD2BA88}" type="datetimeFigureOut">
              <a:rPr lang="en-US" smtClean="0"/>
              <a:t>02/05/2023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2532-C2E4-48F7-B248-F450F7761B99}" type="slidenum">
              <a:rPr lang="en-US" smtClean="0"/>
              <a:t>‹#›</a:t>
            </a:fld>
            <a:endParaRPr lang="en-US"/>
          </a:p>
        </p:txBody>
      </p:sp>
    </p:spTree>
    <p:extLst>
      <p:ext uri="{BB962C8B-B14F-4D97-AF65-F5344CB8AC3E}">
        <p14:creationId xmlns:p14="http://schemas.microsoft.com/office/powerpoint/2010/main" val="2387605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schedule you produce, it will mean nothing when you get to the field. Just try to be flexible and efficient with your tasks and reduce downtime where possible.</a:t>
            </a:r>
          </a:p>
        </p:txBody>
      </p:sp>
      <p:sp>
        <p:nvSpPr>
          <p:cNvPr id="4" name="Slide Number Placeholder 3"/>
          <p:cNvSpPr>
            <a:spLocks noGrp="1"/>
          </p:cNvSpPr>
          <p:nvPr>
            <p:ph type="sldNum" sz="quarter" idx="5"/>
          </p:nvPr>
        </p:nvSpPr>
        <p:spPr/>
        <p:txBody>
          <a:bodyPr/>
          <a:lstStyle/>
          <a:p>
            <a:fld id="{786B2532-C2E4-48F7-B248-F450F7761B99}" type="slidenum">
              <a:rPr lang="en-US" smtClean="0"/>
              <a:t>8</a:t>
            </a:fld>
            <a:endParaRPr lang="en-US"/>
          </a:p>
        </p:txBody>
      </p:sp>
    </p:spTree>
    <p:extLst>
      <p:ext uri="{BB962C8B-B14F-4D97-AF65-F5344CB8AC3E}">
        <p14:creationId xmlns:p14="http://schemas.microsoft.com/office/powerpoint/2010/main" val="105935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 burns, hypothermia, hyperthermia, dehydration, heat stroke</a:t>
            </a:r>
          </a:p>
        </p:txBody>
      </p:sp>
      <p:sp>
        <p:nvSpPr>
          <p:cNvPr id="4" name="Slide Number Placeholder 3"/>
          <p:cNvSpPr>
            <a:spLocks noGrp="1"/>
          </p:cNvSpPr>
          <p:nvPr>
            <p:ph type="sldNum" sz="quarter" idx="5"/>
          </p:nvPr>
        </p:nvSpPr>
        <p:spPr/>
        <p:txBody>
          <a:bodyPr/>
          <a:lstStyle/>
          <a:p>
            <a:fld id="{786B2532-C2E4-48F7-B248-F450F7761B99}" type="slidenum">
              <a:rPr lang="en-US" smtClean="0"/>
              <a:t>10</a:t>
            </a:fld>
            <a:endParaRPr lang="en-US"/>
          </a:p>
        </p:txBody>
      </p:sp>
    </p:spTree>
    <p:extLst>
      <p:ext uri="{BB962C8B-B14F-4D97-AF65-F5344CB8AC3E}">
        <p14:creationId xmlns:p14="http://schemas.microsoft.com/office/powerpoint/2010/main" val="166960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schedule you produce, it will mean nothing when you get to the field. Just try to be flexible and efficient with your tasks and reduce downtime where possible.</a:t>
            </a:r>
          </a:p>
        </p:txBody>
      </p:sp>
      <p:sp>
        <p:nvSpPr>
          <p:cNvPr id="4" name="Slide Number Placeholder 3"/>
          <p:cNvSpPr>
            <a:spLocks noGrp="1"/>
          </p:cNvSpPr>
          <p:nvPr>
            <p:ph type="sldNum" sz="quarter" idx="5"/>
          </p:nvPr>
        </p:nvSpPr>
        <p:spPr/>
        <p:txBody>
          <a:bodyPr/>
          <a:lstStyle/>
          <a:p>
            <a:fld id="{786B2532-C2E4-48F7-B248-F450F7761B99}" type="slidenum">
              <a:rPr lang="en-US" smtClean="0"/>
              <a:t>20</a:t>
            </a:fld>
            <a:endParaRPr lang="en-US"/>
          </a:p>
        </p:txBody>
      </p:sp>
    </p:spTree>
    <p:extLst>
      <p:ext uri="{BB962C8B-B14F-4D97-AF65-F5344CB8AC3E}">
        <p14:creationId xmlns:p14="http://schemas.microsoft.com/office/powerpoint/2010/main" val="103618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the Lowell attitude measurements are not accurate and cannot be used.</a:t>
            </a:r>
          </a:p>
        </p:txBody>
      </p:sp>
      <p:sp>
        <p:nvSpPr>
          <p:cNvPr id="4" name="Slide Number Placeholder 3"/>
          <p:cNvSpPr>
            <a:spLocks noGrp="1"/>
          </p:cNvSpPr>
          <p:nvPr>
            <p:ph type="sldNum" sz="quarter" idx="5"/>
          </p:nvPr>
        </p:nvSpPr>
        <p:spPr/>
        <p:txBody>
          <a:bodyPr/>
          <a:lstStyle/>
          <a:p>
            <a:fld id="{786B2532-C2E4-48F7-B248-F450F7761B99}" type="slidenum">
              <a:rPr lang="en-US" smtClean="0"/>
              <a:t>29</a:t>
            </a:fld>
            <a:endParaRPr lang="en-US"/>
          </a:p>
        </p:txBody>
      </p:sp>
    </p:spTree>
    <p:extLst>
      <p:ext uri="{BB962C8B-B14F-4D97-AF65-F5344CB8AC3E}">
        <p14:creationId xmlns:p14="http://schemas.microsoft.com/office/powerpoint/2010/main" val="314916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196EBA-8A47-4EA5-A4BB-96AD741AB753}" type="datetimeFigureOut">
              <a:rPr lang="en-US" smtClean="0"/>
              <a:t>02/05/2023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52752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367457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3762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3895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80578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02/05/2023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2035628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196EBA-8A47-4EA5-A4BB-96AD741AB753}" type="datetimeFigureOut">
              <a:rPr lang="en-US" smtClean="0"/>
              <a:t>02/05/2023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314989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02/05/2023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9838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02/05/2023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864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02/05/2023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07114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196EBA-8A47-4EA5-A4BB-96AD741AB753}" type="datetimeFigureOut">
              <a:rPr lang="en-US" smtClean="0"/>
              <a:t>02/05/2023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4954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94649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96EBA-8A47-4EA5-A4BB-96AD741AB753}" type="datetimeFigureOut">
              <a:rPr lang="en-US" smtClean="0"/>
              <a:t>02/05/2023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82137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96EBA-8A47-4EA5-A4BB-96AD741AB753}" type="datetimeFigureOut">
              <a:rPr lang="en-US" smtClean="0"/>
              <a:t>02/05/2023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700723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96EBA-8A47-4EA5-A4BB-96AD741AB753}" type="datetimeFigureOut">
              <a:rPr lang="en-US" smtClean="0"/>
              <a:t>02/05/2023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16627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257057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196EBA-8A47-4EA5-A4BB-96AD741AB753}" type="datetimeFigureOut">
              <a:rPr lang="en-US" smtClean="0"/>
              <a:t>02/05/2023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501708-07F4-4A4C-B912-761770F81911}" type="slidenum">
              <a:rPr lang="en-US" smtClean="0"/>
              <a:t>‹#›</a:t>
            </a:fld>
            <a:endParaRPr lang="en-US"/>
          </a:p>
        </p:txBody>
      </p:sp>
    </p:spTree>
    <p:extLst>
      <p:ext uri="{BB962C8B-B14F-4D97-AF65-F5344CB8AC3E}">
        <p14:creationId xmlns:p14="http://schemas.microsoft.com/office/powerpoint/2010/main" val="389658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196EBA-8A47-4EA5-A4BB-96AD741AB753}" type="datetimeFigureOut">
              <a:rPr lang="en-US" smtClean="0"/>
              <a:t>02/05/2023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C501708-07F4-4A4C-B912-761770F81911}" type="slidenum">
              <a:rPr lang="en-US" smtClean="0"/>
              <a:t>‹#›</a:t>
            </a:fld>
            <a:endParaRPr lang="en-US"/>
          </a:p>
        </p:txBody>
      </p:sp>
    </p:spTree>
    <p:extLst>
      <p:ext uri="{BB962C8B-B14F-4D97-AF65-F5344CB8AC3E}">
        <p14:creationId xmlns:p14="http://schemas.microsoft.com/office/powerpoint/2010/main" val="2133114438"/>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1.pn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8.xml"/><Relationship Id="rId7" Type="http://schemas.openxmlformats.org/officeDocument/2006/relationships/image" Target="../media/image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countrygirldiabetic.blogspot.com/2011_07_01_archiv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4.jpe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vUt8fWLqXGg?start=1215&amp;feature=oembed" TargetMode="Externa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22.jpeg"/><Relationship Id="rId7" Type="http://schemas.openxmlformats.org/officeDocument/2006/relationships/diagramQuickStyle" Target="../diagrams/quickStyl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hyperlink" Target="https://www.pexels.com/photo/man-taking-photo-of-sea-2106756/" TargetMode="External"/><Relationship Id="rId9" Type="http://schemas.microsoft.com/office/2007/relationships/diagramDrawing" Target="../diagrams/drawing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31CB-A60B-4DA9-9686-CED97327F835}"/>
              </a:ext>
            </a:extLst>
          </p:cNvPr>
          <p:cNvSpPr>
            <a:spLocks noGrp="1"/>
          </p:cNvSpPr>
          <p:nvPr>
            <p:ph type="ctrTitle"/>
          </p:nvPr>
        </p:nvSpPr>
        <p:spPr/>
        <p:txBody>
          <a:bodyPr>
            <a:normAutofit/>
          </a:bodyPr>
          <a:lstStyle/>
          <a:p>
            <a:r>
              <a:rPr lang="en-US" sz="7200" dirty="0"/>
              <a:t>Field Data Collection Basics</a:t>
            </a:r>
          </a:p>
        </p:txBody>
      </p:sp>
      <p:sp>
        <p:nvSpPr>
          <p:cNvPr id="3" name="Subtitle 2">
            <a:extLst>
              <a:ext uri="{FF2B5EF4-FFF2-40B4-BE49-F238E27FC236}">
                <a16:creationId xmlns:a16="http://schemas.microsoft.com/office/drawing/2014/main" id="{FA8858AC-D709-4C14-818A-30522CCB6DB8}"/>
              </a:ext>
            </a:extLst>
          </p:cNvPr>
          <p:cNvSpPr>
            <a:spLocks noGrp="1"/>
          </p:cNvSpPr>
          <p:nvPr>
            <p:ph type="subTitle" idx="1"/>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OCE2901 – Surf Engineering Analysis</a:t>
            </a:r>
          </a:p>
        </p:txBody>
      </p:sp>
    </p:spTree>
    <p:extLst>
      <p:ext uri="{BB962C8B-B14F-4D97-AF65-F5344CB8AC3E}">
        <p14:creationId xmlns:p14="http://schemas.microsoft.com/office/powerpoint/2010/main" val="66472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1154C5-9323-F341-CA30-1FD66DD7A8F5}"/>
              </a:ext>
            </a:extLst>
          </p:cNvPr>
          <p:cNvSpPr>
            <a:spLocks noGrp="1"/>
          </p:cNvSpPr>
          <p:nvPr>
            <p:ph type="title"/>
          </p:nvPr>
        </p:nvSpPr>
        <p:spPr/>
        <p:txBody>
          <a:bodyPr/>
          <a:lstStyle/>
          <a:p>
            <a:r>
              <a:rPr lang="en-US" dirty="0"/>
              <a:t>Exposure</a:t>
            </a:r>
          </a:p>
        </p:txBody>
      </p:sp>
      <p:sp>
        <p:nvSpPr>
          <p:cNvPr id="6" name="Content Placeholder 5">
            <a:extLst>
              <a:ext uri="{FF2B5EF4-FFF2-40B4-BE49-F238E27FC236}">
                <a16:creationId xmlns:a16="http://schemas.microsoft.com/office/drawing/2014/main" id="{D225A7FE-812A-6D9B-07E9-422394F8407E}"/>
              </a:ext>
            </a:extLst>
          </p:cNvPr>
          <p:cNvSpPr>
            <a:spLocks noGrp="1"/>
          </p:cNvSpPr>
          <p:nvPr>
            <p:ph idx="1"/>
          </p:nvPr>
        </p:nvSpPr>
        <p:spPr>
          <a:xfrm>
            <a:off x="469760" y="1825625"/>
            <a:ext cx="4109013" cy="4351338"/>
          </a:xfrm>
        </p:spPr>
        <p:txBody>
          <a:bodyPr>
            <a:normAutofit/>
          </a:bodyPr>
          <a:lstStyle/>
          <a:p>
            <a:r>
              <a:rPr lang="en-US" b="1" dirty="0"/>
              <a:t>Exposure</a:t>
            </a:r>
            <a:r>
              <a:rPr lang="en-US" dirty="0"/>
              <a:t>: the condition of being subjected to something, as to infectious agents or extremes of weather or radiation, which may have a harmful effect.</a:t>
            </a:r>
          </a:p>
        </p:txBody>
      </p:sp>
      <p:pic>
        <p:nvPicPr>
          <p:cNvPr id="1026" name="Picture 2" descr="How long can you survive in cold water? It's still about 15 min average ...">
            <a:extLst>
              <a:ext uri="{FF2B5EF4-FFF2-40B4-BE49-F238E27FC236}">
                <a16:creationId xmlns:a16="http://schemas.microsoft.com/office/drawing/2014/main" id="{FBA516AC-96F6-FA92-8F7E-99898F50E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02" y="1389804"/>
            <a:ext cx="7206398" cy="54952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941D099C-08AD-5D4D-141D-C6DBFAA907F0}"/>
              </a:ext>
            </a:extLst>
          </p:cNvPr>
          <p:cNvCxnSpPr>
            <a:cxnSpLocks/>
          </p:cNvCxnSpPr>
          <p:nvPr/>
        </p:nvCxnSpPr>
        <p:spPr>
          <a:xfrm flipV="1">
            <a:off x="10261811" y="2238587"/>
            <a:ext cx="0" cy="29396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94B27E-A101-41CE-3520-9EFB7F43DAEB}"/>
              </a:ext>
            </a:extLst>
          </p:cNvPr>
          <p:cNvCxnSpPr>
            <a:cxnSpLocks/>
          </p:cNvCxnSpPr>
          <p:nvPr/>
        </p:nvCxnSpPr>
        <p:spPr>
          <a:xfrm>
            <a:off x="6042024" y="3715173"/>
            <a:ext cx="492421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58DE9C4C-AE5A-4750-D541-B45EEDEEFC91}"/>
              </a:ext>
            </a:extLst>
          </p:cNvPr>
          <p:cNvGraphicFramePr/>
          <p:nvPr>
            <p:extLst>
              <p:ext uri="{D42A27DB-BD31-4B8C-83A1-F6EECF244321}">
                <p14:modId xmlns:p14="http://schemas.microsoft.com/office/powerpoint/2010/main" val="2839488752"/>
              </p:ext>
            </p:extLst>
          </p:nvPr>
        </p:nvGraphicFramePr>
        <p:xfrm>
          <a:off x="6096000" y="192525"/>
          <a:ext cx="6096000" cy="923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97ABDCC3-ED72-3BA8-90FD-04FC39FA57E3}"/>
              </a:ext>
            </a:extLst>
          </p:cNvPr>
          <p:cNvSpPr txBox="1"/>
          <p:nvPr/>
        </p:nvSpPr>
        <p:spPr>
          <a:xfrm>
            <a:off x="704426" y="5727456"/>
            <a:ext cx="3379894" cy="646331"/>
          </a:xfrm>
          <a:prstGeom prst="rect">
            <a:avLst/>
          </a:prstGeom>
          <a:noFill/>
        </p:spPr>
        <p:txBody>
          <a:bodyPr wrap="square" rtlCol="0">
            <a:spAutoFit/>
          </a:bodyPr>
          <a:lstStyle/>
          <a:p>
            <a:r>
              <a:rPr lang="en-US" dirty="0">
                <a:solidFill>
                  <a:srgbClr val="FFFF00"/>
                </a:solidFill>
              </a:rPr>
              <a:t>What are some other potential exposure risks?</a:t>
            </a:r>
          </a:p>
        </p:txBody>
      </p:sp>
    </p:spTree>
    <p:extLst>
      <p:ext uri="{BB962C8B-B14F-4D97-AF65-F5344CB8AC3E}">
        <p14:creationId xmlns:p14="http://schemas.microsoft.com/office/powerpoint/2010/main" val="241759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300"/>
                                        <p:tgtEl>
                                          <p:spTgt spid="8"/>
                                        </p:tgtEl>
                                      </p:cBhvr>
                                    </p:animEffect>
                                  </p:childTnLst>
                                </p:cTn>
                              </p:par>
                            </p:childTnLst>
                          </p:cTn>
                        </p:par>
                        <p:par>
                          <p:cTn id="24" fill="hold">
                            <p:stCondLst>
                              <p:cond delay="13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C7AC-F1B0-1547-F994-79C4B45C44D5}"/>
              </a:ext>
            </a:extLst>
          </p:cNvPr>
          <p:cNvSpPr>
            <a:spLocks noGrp="1"/>
          </p:cNvSpPr>
          <p:nvPr>
            <p:ph type="title"/>
          </p:nvPr>
        </p:nvSpPr>
        <p:spPr>
          <a:xfrm>
            <a:off x="409786" y="0"/>
            <a:ext cx="10515600" cy="1325563"/>
          </a:xfrm>
        </p:spPr>
        <p:txBody>
          <a:bodyPr>
            <a:normAutofit/>
          </a:bodyPr>
          <a:lstStyle/>
          <a:p>
            <a:r>
              <a:rPr lang="en-US" dirty="0"/>
              <a:t>Operational Risk Management</a:t>
            </a:r>
          </a:p>
        </p:txBody>
      </p:sp>
      <p:graphicFrame>
        <p:nvGraphicFramePr>
          <p:cNvPr id="4" name="Content Placeholder 3">
            <a:extLst>
              <a:ext uri="{FF2B5EF4-FFF2-40B4-BE49-F238E27FC236}">
                <a16:creationId xmlns:a16="http://schemas.microsoft.com/office/drawing/2014/main" id="{62999A8E-43C0-AE20-6507-DEB0F91878C6}"/>
              </a:ext>
            </a:extLst>
          </p:cNvPr>
          <p:cNvGraphicFramePr>
            <a:graphicFrameLocks noGrp="1"/>
          </p:cNvGraphicFramePr>
          <p:nvPr>
            <p:ph idx="1"/>
            <p:extLst>
              <p:ext uri="{D42A27DB-BD31-4B8C-83A1-F6EECF244321}">
                <p14:modId xmlns:p14="http://schemas.microsoft.com/office/powerpoint/2010/main" val="2440636000"/>
              </p:ext>
            </p:extLst>
          </p:nvPr>
        </p:nvGraphicFramePr>
        <p:xfrm>
          <a:off x="196427" y="1178560"/>
          <a:ext cx="11811000" cy="55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descr="Construction worker male with solid fill">
            <a:extLst>
              <a:ext uri="{FF2B5EF4-FFF2-40B4-BE49-F238E27FC236}">
                <a16:creationId xmlns:a16="http://schemas.microsoft.com/office/drawing/2014/main" id="{44650B9E-1CF0-FEA2-5446-203D812AC094}"/>
              </a:ext>
            </a:extLst>
          </p:cNvPr>
          <p:cNvSpPr/>
          <p:nvPr/>
        </p:nvSpPr>
        <p:spPr>
          <a:xfrm>
            <a:off x="10925386" y="236034"/>
            <a:ext cx="755227" cy="755227"/>
          </a:xfrm>
          <a:prstGeom prst="ellipse">
            <a:avLst/>
          </a:prstGeom>
          <a:blipFill>
            <a:blip r:embed="rId7">
              <a:extLs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80415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4EEAA8-8E12-09E5-B12A-2605989B7745}"/>
              </a:ext>
            </a:extLst>
          </p:cNvPr>
          <p:cNvGraphicFramePr>
            <a:graphicFrameLocks noGrp="1"/>
          </p:cNvGraphicFramePr>
          <p:nvPr>
            <p:ph idx="1"/>
            <p:extLst>
              <p:ext uri="{D42A27DB-BD31-4B8C-83A1-F6EECF244321}">
                <p14:modId xmlns:p14="http://schemas.microsoft.com/office/powerpoint/2010/main" val="1013574053"/>
              </p:ext>
            </p:extLst>
          </p:nvPr>
        </p:nvGraphicFramePr>
        <p:xfrm>
          <a:off x="768562" y="751840"/>
          <a:ext cx="11071225" cy="5140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086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0F2B-E6FE-740A-F9B9-35EFBD59F7D5}"/>
              </a:ext>
            </a:extLst>
          </p:cNvPr>
          <p:cNvSpPr>
            <a:spLocks noGrp="1"/>
          </p:cNvSpPr>
          <p:nvPr>
            <p:ph type="title"/>
          </p:nvPr>
        </p:nvSpPr>
        <p:spPr/>
        <p:txBody>
          <a:bodyPr/>
          <a:lstStyle/>
          <a:p>
            <a:r>
              <a:rPr lang="en-US" dirty="0"/>
              <a:t>Risk Assessment Codes - Severity</a:t>
            </a:r>
          </a:p>
        </p:txBody>
      </p:sp>
      <p:graphicFrame>
        <p:nvGraphicFramePr>
          <p:cNvPr id="4" name="Content Placeholder 3">
            <a:extLst>
              <a:ext uri="{FF2B5EF4-FFF2-40B4-BE49-F238E27FC236}">
                <a16:creationId xmlns:a16="http://schemas.microsoft.com/office/drawing/2014/main" id="{DBC35115-EC5A-B2E2-A967-90C51F180B66}"/>
              </a:ext>
            </a:extLst>
          </p:cNvPr>
          <p:cNvGraphicFramePr>
            <a:graphicFrameLocks noGrp="1"/>
          </p:cNvGraphicFramePr>
          <p:nvPr>
            <p:ph idx="1"/>
            <p:extLst>
              <p:ext uri="{D42A27DB-BD31-4B8C-83A1-F6EECF244321}">
                <p14:modId xmlns:p14="http://schemas.microsoft.com/office/powerpoint/2010/main" val="3679440817"/>
              </p:ext>
            </p:extLst>
          </p:nvPr>
        </p:nvGraphicFramePr>
        <p:xfrm>
          <a:off x="1120775"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395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0F2B-E6FE-740A-F9B9-35EFBD59F7D5}"/>
              </a:ext>
            </a:extLst>
          </p:cNvPr>
          <p:cNvSpPr>
            <a:spLocks noGrp="1"/>
          </p:cNvSpPr>
          <p:nvPr>
            <p:ph type="title"/>
          </p:nvPr>
        </p:nvSpPr>
        <p:spPr/>
        <p:txBody>
          <a:bodyPr/>
          <a:lstStyle/>
          <a:p>
            <a:r>
              <a:rPr lang="en-US" dirty="0"/>
              <a:t>Risk Assessment Codes - Probability</a:t>
            </a:r>
          </a:p>
        </p:txBody>
      </p:sp>
      <p:graphicFrame>
        <p:nvGraphicFramePr>
          <p:cNvPr id="4" name="Content Placeholder 3">
            <a:extLst>
              <a:ext uri="{FF2B5EF4-FFF2-40B4-BE49-F238E27FC236}">
                <a16:creationId xmlns:a16="http://schemas.microsoft.com/office/drawing/2014/main" id="{DBC35115-EC5A-B2E2-A967-90C51F180B66}"/>
              </a:ext>
            </a:extLst>
          </p:cNvPr>
          <p:cNvGraphicFramePr>
            <a:graphicFrameLocks noGrp="1"/>
          </p:cNvGraphicFramePr>
          <p:nvPr>
            <p:ph idx="1"/>
            <p:extLst>
              <p:ext uri="{D42A27DB-BD31-4B8C-83A1-F6EECF244321}">
                <p14:modId xmlns:p14="http://schemas.microsoft.com/office/powerpoint/2010/main" val="3255065391"/>
              </p:ext>
            </p:extLst>
          </p:nvPr>
        </p:nvGraphicFramePr>
        <p:xfrm>
          <a:off x="1120775"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74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6DCE21-9B99-2BA1-35E0-058FF837BB5F}"/>
              </a:ext>
            </a:extLst>
          </p:cNvPr>
          <p:cNvSpPr/>
          <p:nvPr/>
        </p:nvSpPr>
        <p:spPr>
          <a:xfrm>
            <a:off x="2919470" y="1850834"/>
            <a:ext cx="5684703" cy="464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A7629-F3F3-F37C-23A2-CFF1754B0CB9}"/>
              </a:ext>
            </a:extLst>
          </p:cNvPr>
          <p:cNvSpPr>
            <a:spLocks noGrp="1"/>
          </p:cNvSpPr>
          <p:nvPr>
            <p:ph type="title"/>
          </p:nvPr>
        </p:nvSpPr>
        <p:spPr/>
        <p:txBody>
          <a:bodyPr/>
          <a:lstStyle/>
          <a:p>
            <a:r>
              <a:rPr lang="en-US" dirty="0"/>
              <a:t>Risk Assessment Codes - Matrix</a:t>
            </a:r>
          </a:p>
        </p:txBody>
      </p:sp>
      <p:graphicFrame>
        <p:nvGraphicFramePr>
          <p:cNvPr id="4" name="Table 4">
            <a:extLst>
              <a:ext uri="{FF2B5EF4-FFF2-40B4-BE49-F238E27FC236}">
                <a16:creationId xmlns:a16="http://schemas.microsoft.com/office/drawing/2014/main" id="{93468885-095D-3819-4A4A-D19263231AB9}"/>
              </a:ext>
            </a:extLst>
          </p:cNvPr>
          <p:cNvGraphicFramePr>
            <a:graphicFrameLocks noGrp="1"/>
          </p:cNvGraphicFramePr>
          <p:nvPr>
            <p:extLst>
              <p:ext uri="{D42A27DB-BD31-4B8C-83A1-F6EECF244321}">
                <p14:modId xmlns:p14="http://schemas.microsoft.com/office/powerpoint/2010/main" val="1515661011"/>
              </p:ext>
            </p:extLst>
          </p:nvPr>
        </p:nvGraphicFramePr>
        <p:xfrm>
          <a:off x="3041229" y="1959185"/>
          <a:ext cx="5430704" cy="4345658"/>
        </p:xfrm>
        <a:graphic>
          <a:graphicData uri="http://schemas.openxmlformats.org/drawingml/2006/table">
            <a:tbl>
              <a:tblPr firstRow="1" bandRow="1">
                <a:tableStyleId>{5940675A-B579-460E-94D1-54222C63F5DA}</a:tableStyleId>
              </a:tblPr>
              <a:tblGrid>
                <a:gridCol w="678838">
                  <a:extLst>
                    <a:ext uri="{9D8B030D-6E8A-4147-A177-3AD203B41FA5}">
                      <a16:colId xmlns:a16="http://schemas.microsoft.com/office/drawing/2014/main" val="2371535774"/>
                    </a:ext>
                  </a:extLst>
                </a:gridCol>
                <a:gridCol w="678838">
                  <a:extLst>
                    <a:ext uri="{9D8B030D-6E8A-4147-A177-3AD203B41FA5}">
                      <a16:colId xmlns:a16="http://schemas.microsoft.com/office/drawing/2014/main" val="1794531824"/>
                    </a:ext>
                  </a:extLst>
                </a:gridCol>
                <a:gridCol w="678838">
                  <a:extLst>
                    <a:ext uri="{9D8B030D-6E8A-4147-A177-3AD203B41FA5}">
                      <a16:colId xmlns:a16="http://schemas.microsoft.com/office/drawing/2014/main" val="3598232601"/>
                    </a:ext>
                  </a:extLst>
                </a:gridCol>
                <a:gridCol w="678838">
                  <a:extLst>
                    <a:ext uri="{9D8B030D-6E8A-4147-A177-3AD203B41FA5}">
                      <a16:colId xmlns:a16="http://schemas.microsoft.com/office/drawing/2014/main" val="4041383491"/>
                    </a:ext>
                  </a:extLst>
                </a:gridCol>
                <a:gridCol w="678838">
                  <a:extLst>
                    <a:ext uri="{9D8B030D-6E8A-4147-A177-3AD203B41FA5}">
                      <a16:colId xmlns:a16="http://schemas.microsoft.com/office/drawing/2014/main" val="1337145130"/>
                    </a:ext>
                  </a:extLst>
                </a:gridCol>
                <a:gridCol w="678838">
                  <a:extLst>
                    <a:ext uri="{9D8B030D-6E8A-4147-A177-3AD203B41FA5}">
                      <a16:colId xmlns:a16="http://schemas.microsoft.com/office/drawing/2014/main" val="3976885807"/>
                    </a:ext>
                  </a:extLst>
                </a:gridCol>
                <a:gridCol w="678838">
                  <a:extLst>
                    <a:ext uri="{9D8B030D-6E8A-4147-A177-3AD203B41FA5}">
                      <a16:colId xmlns:a16="http://schemas.microsoft.com/office/drawing/2014/main" val="1912554422"/>
                    </a:ext>
                  </a:extLst>
                </a:gridCol>
                <a:gridCol w="678838">
                  <a:extLst>
                    <a:ext uri="{9D8B030D-6E8A-4147-A177-3AD203B41FA5}">
                      <a16:colId xmlns:a16="http://schemas.microsoft.com/office/drawing/2014/main" val="1915627847"/>
                    </a:ext>
                  </a:extLst>
                </a:gridCol>
              </a:tblGrid>
              <a:tr h="467828">
                <a:tc rowSpan="3" gridSpan="3">
                  <a:txBody>
                    <a:bodyPr/>
                    <a:lstStyle/>
                    <a:p>
                      <a:pPr algn="ctr"/>
                      <a:r>
                        <a:rPr lang="en-US" sz="2300" b="1" dirty="0"/>
                        <a:t>Risk Assessment Matrix</a:t>
                      </a:r>
                    </a:p>
                  </a:txBody>
                  <a:tcPr marL="115355" marR="115355" marT="57677" marB="57677" anchor="ctr"/>
                </a:tc>
                <a:tc rowSpan="3" hMerge="1">
                  <a:txBody>
                    <a:bodyPr/>
                    <a:lstStyle/>
                    <a:p>
                      <a:endParaRPr lang="en-US" sz="2300"/>
                    </a:p>
                  </a:txBody>
                  <a:tcPr marL="115355" marR="115355" marT="57677" marB="57677"/>
                </a:tc>
                <a:tc rowSpan="3" hMerge="1">
                  <a:txBody>
                    <a:bodyPr/>
                    <a:lstStyle/>
                    <a:p>
                      <a:endParaRPr lang="en-US" sz="2300"/>
                    </a:p>
                  </a:txBody>
                  <a:tcPr marL="115355" marR="115355" marT="57677" marB="57677"/>
                </a:tc>
                <a:tc gridSpan="5">
                  <a:txBody>
                    <a:bodyPr/>
                    <a:lstStyle/>
                    <a:p>
                      <a:pPr algn="ctr"/>
                      <a:r>
                        <a:rPr lang="en-US" sz="2300" dirty="0"/>
                        <a:t>PROBABILITY</a:t>
                      </a:r>
                    </a:p>
                  </a:txBody>
                  <a:tcPr marL="115355" marR="115355" marT="57677" marB="57677" anchor="ctr"/>
                </a:tc>
                <a:tc hMerge="1">
                  <a:txBody>
                    <a:bodyPr/>
                    <a:lstStyle/>
                    <a:p>
                      <a:endParaRPr lang="en-US" sz="2300"/>
                    </a:p>
                  </a:txBody>
                  <a:tcPr marL="115355" marR="115355" marT="57677" marB="57677"/>
                </a:tc>
                <a:tc hMerge="1">
                  <a:txBody>
                    <a:bodyPr/>
                    <a:lstStyle/>
                    <a:p>
                      <a:endParaRPr lang="en-US" sz="2300"/>
                    </a:p>
                  </a:txBody>
                  <a:tcPr marL="115355" marR="115355" marT="57677" marB="57677"/>
                </a:tc>
                <a:tc hMerge="1">
                  <a:txBody>
                    <a:bodyPr/>
                    <a:lstStyle/>
                    <a:p>
                      <a:endParaRPr lang="en-US" sz="2300"/>
                    </a:p>
                  </a:txBody>
                  <a:tcPr marL="115355" marR="115355" marT="57677" marB="57677"/>
                </a:tc>
                <a:tc hMerge="1">
                  <a:txBody>
                    <a:bodyPr/>
                    <a:lstStyle/>
                    <a:p>
                      <a:endParaRPr lang="en-US" sz="2300" dirty="0"/>
                    </a:p>
                  </a:txBody>
                  <a:tcPr marL="115355" marR="115355" marT="57677" marB="57677"/>
                </a:tc>
                <a:extLst>
                  <a:ext uri="{0D108BD9-81ED-4DB2-BD59-A6C34878D82A}">
                    <a16:rowId xmlns:a16="http://schemas.microsoft.com/office/drawing/2014/main" val="2481743698"/>
                  </a:ext>
                </a:extLst>
              </a:tr>
              <a:tr h="467828">
                <a:tc gridSpan="3" vMerge="1">
                  <a:txBody>
                    <a:bodyPr/>
                    <a:lstStyle/>
                    <a:p>
                      <a:endParaRPr lang="en-US" sz="2300"/>
                    </a:p>
                  </a:txBody>
                  <a:tcPr marL="115355" marR="115355" marT="57677" marB="57677"/>
                </a:tc>
                <a:tc hMerge="1" vMerge="1">
                  <a:txBody>
                    <a:bodyPr/>
                    <a:lstStyle/>
                    <a:p>
                      <a:endParaRPr lang="en-US" sz="2300" dirty="0"/>
                    </a:p>
                  </a:txBody>
                  <a:tcPr marL="115355" marR="115355" marT="57677" marB="57677"/>
                </a:tc>
                <a:tc hMerge="1" vMerge="1">
                  <a:txBody>
                    <a:bodyPr/>
                    <a:lstStyle/>
                    <a:p>
                      <a:endParaRPr lang="en-US" sz="2300" dirty="0"/>
                    </a:p>
                  </a:txBody>
                  <a:tcPr marL="115355" marR="115355" marT="57677" marB="57677"/>
                </a:tc>
                <a:tc gridSpan="5">
                  <a:txBody>
                    <a:bodyPr/>
                    <a:lstStyle/>
                    <a:p>
                      <a:pPr algn="ctr"/>
                      <a:r>
                        <a:rPr lang="en-US" sz="1600" dirty="0"/>
                        <a:t>Frequency of Occurrence over Time</a:t>
                      </a:r>
                    </a:p>
                  </a:txBody>
                  <a:tcPr marL="115355" marR="115355" marT="57677" marB="57677" anchor="ctr"/>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extLst>
                  <a:ext uri="{0D108BD9-81ED-4DB2-BD59-A6C34878D82A}">
                    <a16:rowId xmlns:a16="http://schemas.microsoft.com/office/drawing/2014/main" val="1197745624"/>
                  </a:ext>
                </a:extLst>
              </a:tr>
              <a:tr h="467828">
                <a:tc gridSpan="3" vMerge="1">
                  <a:txBody>
                    <a:bodyPr/>
                    <a:lstStyle/>
                    <a:p>
                      <a:endParaRPr lang="en-US" sz="2300"/>
                    </a:p>
                  </a:txBody>
                  <a:tcPr marL="115355" marR="115355" marT="57677" marB="57677"/>
                </a:tc>
                <a:tc hMerge="1" vMerge="1">
                  <a:txBody>
                    <a:bodyPr/>
                    <a:lstStyle/>
                    <a:p>
                      <a:endParaRPr lang="en-US" sz="2300"/>
                    </a:p>
                  </a:txBody>
                  <a:tcPr marL="115355" marR="115355" marT="57677" marB="57677"/>
                </a:tc>
                <a:tc hMerge="1" vMerge="1">
                  <a:txBody>
                    <a:bodyPr/>
                    <a:lstStyle/>
                    <a:p>
                      <a:endParaRPr lang="en-US" sz="2300" dirty="0"/>
                    </a:p>
                  </a:txBody>
                  <a:tcPr marL="115355" marR="115355" marT="57677" marB="57677"/>
                </a:tc>
                <a:tc>
                  <a:txBody>
                    <a:bodyPr/>
                    <a:lstStyle/>
                    <a:p>
                      <a:pPr algn="ctr"/>
                      <a:r>
                        <a:rPr lang="en-US" sz="2300" dirty="0"/>
                        <a:t>A</a:t>
                      </a:r>
                    </a:p>
                  </a:txBody>
                  <a:tcPr marL="115355" marR="115355" marT="57677" marB="57677"/>
                </a:tc>
                <a:tc>
                  <a:txBody>
                    <a:bodyPr/>
                    <a:lstStyle/>
                    <a:p>
                      <a:pPr algn="ctr"/>
                      <a:r>
                        <a:rPr lang="en-US" sz="2300" dirty="0"/>
                        <a:t>B</a:t>
                      </a:r>
                    </a:p>
                  </a:txBody>
                  <a:tcPr marL="115355" marR="115355" marT="57677" marB="57677"/>
                </a:tc>
                <a:tc>
                  <a:txBody>
                    <a:bodyPr/>
                    <a:lstStyle/>
                    <a:p>
                      <a:pPr algn="ctr"/>
                      <a:r>
                        <a:rPr lang="en-US" sz="2300" dirty="0"/>
                        <a:t>C</a:t>
                      </a:r>
                    </a:p>
                  </a:txBody>
                  <a:tcPr marL="115355" marR="115355" marT="57677" marB="57677"/>
                </a:tc>
                <a:tc>
                  <a:txBody>
                    <a:bodyPr/>
                    <a:lstStyle/>
                    <a:p>
                      <a:pPr algn="ctr"/>
                      <a:r>
                        <a:rPr lang="en-US" sz="2300" dirty="0"/>
                        <a:t>D</a:t>
                      </a:r>
                    </a:p>
                  </a:txBody>
                  <a:tcPr marL="115355" marR="115355" marT="57677" marB="57677"/>
                </a:tc>
                <a:tc>
                  <a:txBody>
                    <a:bodyPr/>
                    <a:lstStyle/>
                    <a:p>
                      <a:pPr algn="ctr"/>
                      <a:r>
                        <a:rPr lang="en-US" sz="2300" dirty="0"/>
                        <a:t>E</a:t>
                      </a:r>
                    </a:p>
                  </a:txBody>
                  <a:tcPr marL="115355" marR="115355" marT="57677" marB="57677"/>
                </a:tc>
                <a:extLst>
                  <a:ext uri="{0D108BD9-81ED-4DB2-BD59-A6C34878D82A}">
                    <a16:rowId xmlns:a16="http://schemas.microsoft.com/office/drawing/2014/main" val="176804339"/>
                  </a:ext>
                </a:extLst>
              </a:tr>
              <a:tr h="467828">
                <a:tc rowSpan="4">
                  <a:txBody>
                    <a:bodyPr/>
                    <a:lstStyle/>
                    <a:p>
                      <a:pPr algn="ctr"/>
                      <a:r>
                        <a:rPr lang="en-US" sz="2300" dirty="0"/>
                        <a:t>SEVERITY</a:t>
                      </a:r>
                    </a:p>
                  </a:txBody>
                  <a:tcPr marL="115355" marR="115355" marT="57677" marB="57677" vert="vert" anchor="ctr"/>
                </a:tc>
                <a:tc rowSpan="4">
                  <a:txBody>
                    <a:bodyPr/>
                    <a:lstStyle/>
                    <a:p>
                      <a:pPr algn="ctr"/>
                      <a:r>
                        <a:rPr lang="en-US" sz="2000" dirty="0"/>
                        <a:t>Effect of Hazard</a:t>
                      </a:r>
                    </a:p>
                  </a:txBody>
                  <a:tcPr marL="115355" marR="115355" marT="57677" marB="57677" vert="vert" anchor="ctr"/>
                </a:tc>
                <a:tc>
                  <a:txBody>
                    <a:bodyPr/>
                    <a:lstStyle/>
                    <a:p>
                      <a:pPr algn="ctr"/>
                      <a:r>
                        <a:rPr lang="en-US" sz="2300" dirty="0"/>
                        <a:t>I</a:t>
                      </a:r>
                    </a:p>
                  </a:txBody>
                  <a:tcPr marL="115355" marR="115355" marT="57677" marB="57677"/>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4</a:t>
                      </a:r>
                    </a:p>
                  </a:txBody>
                  <a:tcPr marL="115355" marR="115355" marT="57677" marB="57677" anchor="ctr">
                    <a:solidFill>
                      <a:srgbClr val="FF00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4</a:t>
                      </a:r>
                    </a:p>
                  </a:txBody>
                  <a:tcPr marL="115355" marR="115355" marT="57677" marB="57677" anchor="ctr">
                    <a:solidFill>
                      <a:srgbClr val="FF00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3</a:t>
                      </a:r>
                    </a:p>
                  </a:txBody>
                  <a:tcPr marL="115355" marR="115355" marT="57677" marB="57677" anchor="ctr">
                    <a:solidFill>
                      <a:srgbClr val="FFC0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3</a:t>
                      </a:r>
                    </a:p>
                  </a:txBody>
                  <a:tcPr marL="115355" marR="115355" marT="57677" marB="57677" anchor="ctr">
                    <a:solidFill>
                      <a:srgbClr val="FFC000"/>
                    </a:solidFill>
                  </a:tcPr>
                </a:tc>
                <a:tc>
                  <a:txBody>
                    <a:bodyPr/>
                    <a:lstStyle/>
                    <a:p>
                      <a:pPr algn="ctr"/>
                      <a:r>
                        <a:rPr lang="en-US" sz="2300"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marL="115355" marR="115355" marT="57677" marB="57677" anchor="ctr">
                    <a:solidFill>
                      <a:srgbClr val="FFFF00"/>
                    </a:solidFill>
                  </a:tcPr>
                </a:tc>
                <a:extLst>
                  <a:ext uri="{0D108BD9-81ED-4DB2-BD59-A6C34878D82A}">
                    <a16:rowId xmlns:a16="http://schemas.microsoft.com/office/drawing/2014/main" val="949178126"/>
                  </a:ext>
                </a:extLst>
              </a:tr>
              <a:tr h="467828">
                <a:tc vMerge="1">
                  <a:txBody>
                    <a:bodyPr/>
                    <a:lstStyle/>
                    <a:p>
                      <a:endParaRPr lang="en-US" sz="2300" dirty="0"/>
                    </a:p>
                  </a:txBody>
                  <a:tcPr marL="115355" marR="115355" marT="57677" marB="57677"/>
                </a:tc>
                <a:tc vMerge="1">
                  <a:txBody>
                    <a:bodyPr/>
                    <a:lstStyle/>
                    <a:p>
                      <a:endParaRPr lang="en-US" sz="2300" dirty="0"/>
                    </a:p>
                  </a:txBody>
                  <a:tcPr marL="115355" marR="115355" marT="57677" marB="57677" vert="vert"/>
                </a:tc>
                <a:tc>
                  <a:txBody>
                    <a:bodyPr/>
                    <a:lstStyle/>
                    <a:p>
                      <a:pPr algn="ctr"/>
                      <a:r>
                        <a:rPr lang="en-US" sz="2300" dirty="0"/>
                        <a:t>II</a:t>
                      </a:r>
                    </a:p>
                  </a:txBody>
                  <a:tcPr marL="115355" marR="115355" marT="57677" marB="57677"/>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4</a:t>
                      </a:r>
                    </a:p>
                  </a:txBody>
                  <a:tcPr marL="115355" marR="115355" marT="57677" marB="57677" anchor="ctr">
                    <a:solidFill>
                      <a:srgbClr val="FF00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3</a:t>
                      </a:r>
                    </a:p>
                  </a:txBody>
                  <a:tcPr marL="115355" marR="115355" marT="57677" marB="57677" anchor="ctr">
                    <a:solidFill>
                      <a:srgbClr val="FFC0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3</a:t>
                      </a:r>
                    </a:p>
                  </a:txBody>
                  <a:tcPr marL="115355" marR="115355" marT="57677" marB="57677" anchor="ctr">
                    <a:solidFill>
                      <a:srgbClr val="FFC000"/>
                    </a:solidFill>
                  </a:tcPr>
                </a:tc>
                <a:tc>
                  <a:txBody>
                    <a:bodyPr/>
                    <a:lstStyle/>
                    <a:p>
                      <a:pPr algn="ctr"/>
                      <a:r>
                        <a:rPr lang="en-US" sz="2300"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marL="115355" marR="115355" marT="57677" marB="57677" anchor="ctr">
                    <a:solidFill>
                      <a:srgbClr val="FFFF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extLst>
                  <a:ext uri="{0D108BD9-81ED-4DB2-BD59-A6C34878D82A}">
                    <a16:rowId xmlns:a16="http://schemas.microsoft.com/office/drawing/2014/main" val="1102425674"/>
                  </a:ext>
                </a:extLst>
              </a:tr>
              <a:tr h="467828">
                <a:tc vMerge="1">
                  <a:txBody>
                    <a:bodyPr/>
                    <a:lstStyle/>
                    <a:p>
                      <a:endParaRPr lang="en-US" sz="2300" dirty="0"/>
                    </a:p>
                  </a:txBody>
                  <a:tcPr marL="115355" marR="115355" marT="57677" marB="57677"/>
                </a:tc>
                <a:tc vMerge="1">
                  <a:txBody>
                    <a:bodyPr/>
                    <a:lstStyle/>
                    <a:p>
                      <a:endParaRPr lang="en-US" sz="2300" dirty="0"/>
                    </a:p>
                  </a:txBody>
                  <a:tcPr marL="115355" marR="115355" marT="57677" marB="57677" vert="vert"/>
                </a:tc>
                <a:tc>
                  <a:txBody>
                    <a:bodyPr/>
                    <a:lstStyle/>
                    <a:p>
                      <a:pPr algn="ctr"/>
                      <a:r>
                        <a:rPr lang="en-US" sz="2300" dirty="0"/>
                        <a:t>III</a:t>
                      </a:r>
                    </a:p>
                  </a:txBody>
                  <a:tcPr marL="115355" marR="115355" marT="57677" marB="57677"/>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3</a:t>
                      </a:r>
                    </a:p>
                  </a:txBody>
                  <a:tcPr marL="115355" marR="115355" marT="57677" marB="57677" anchor="ctr">
                    <a:solidFill>
                      <a:srgbClr val="FFC000"/>
                    </a:solidFill>
                  </a:tcPr>
                </a:tc>
                <a:tc>
                  <a:txBody>
                    <a:bodyPr/>
                    <a:lstStyle/>
                    <a:p>
                      <a:pPr algn="ctr"/>
                      <a:r>
                        <a:rPr lang="en-US" sz="2300"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marL="115355" marR="115355" marT="57677" marB="57677" anchor="ctr">
                    <a:solidFill>
                      <a:srgbClr val="FFFF00"/>
                    </a:solidFill>
                  </a:tcPr>
                </a:tc>
                <a:tc>
                  <a:txBody>
                    <a:bodyPr/>
                    <a:lstStyle/>
                    <a:p>
                      <a:pPr algn="ctr"/>
                      <a:r>
                        <a:rPr lang="en-US" sz="2300"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marL="115355" marR="115355" marT="57677" marB="57677" anchor="ctr">
                    <a:solidFill>
                      <a:srgbClr val="FFFF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extLst>
                  <a:ext uri="{0D108BD9-81ED-4DB2-BD59-A6C34878D82A}">
                    <a16:rowId xmlns:a16="http://schemas.microsoft.com/office/drawing/2014/main" val="4029120426"/>
                  </a:ext>
                </a:extLst>
              </a:tr>
              <a:tr h="467828">
                <a:tc vMerge="1">
                  <a:txBody>
                    <a:bodyPr/>
                    <a:lstStyle/>
                    <a:p>
                      <a:endParaRPr lang="en-US" sz="2300" dirty="0"/>
                    </a:p>
                  </a:txBody>
                  <a:tcPr marL="115355" marR="115355" marT="57677" marB="57677"/>
                </a:tc>
                <a:tc vMerge="1">
                  <a:txBody>
                    <a:bodyPr/>
                    <a:lstStyle/>
                    <a:p>
                      <a:endParaRPr lang="en-US" sz="2300" dirty="0"/>
                    </a:p>
                  </a:txBody>
                  <a:tcPr marL="115355" marR="115355" marT="57677" marB="57677" vert="vert"/>
                </a:tc>
                <a:tc>
                  <a:txBody>
                    <a:bodyPr/>
                    <a:lstStyle/>
                    <a:p>
                      <a:pPr algn="ctr"/>
                      <a:r>
                        <a:rPr lang="en-US" sz="2300" dirty="0"/>
                        <a:t>IV</a:t>
                      </a:r>
                    </a:p>
                  </a:txBody>
                  <a:tcPr marL="115355" marR="115355" marT="57677" marB="57677"/>
                </a:tc>
                <a:tc>
                  <a:txBody>
                    <a:bodyPr/>
                    <a:lstStyle/>
                    <a:p>
                      <a:pPr algn="ctr"/>
                      <a:r>
                        <a:rPr lang="en-US" sz="2300"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marL="115355" marR="115355" marT="57677" marB="57677" anchor="ctr">
                    <a:solidFill>
                      <a:srgbClr val="FFFF0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tc>
                  <a:txBody>
                    <a:bodyPr/>
                    <a:lstStyle/>
                    <a:p>
                      <a:pPr algn="ctr"/>
                      <a:r>
                        <a:rPr lang="en-US" sz="2300" dirty="0">
                          <a:latin typeface="Tahoma" panose="020B0604030504040204" pitchFamily="34" charset="0"/>
                          <a:ea typeface="Tahoma" panose="020B0604030504040204" pitchFamily="34" charset="0"/>
                          <a:cs typeface="Tahoma" panose="020B0604030504040204" pitchFamily="34" charset="0"/>
                        </a:rPr>
                        <a:t>1</a:t>
                      </a:r>
                    </a:p>
                  </a:txBody>
                  <a:tcPr marL="115355" marR="115355" marT="57677" marB="57677" anchor="ctr">
                    <a:solidFill>
                      <a:srgbClr val="00B050"/>
                    </a:solidFill>
                  </a:tcPr>
                </a:tc>
                <a:extLst>
                  <a:ext uri="{0D108BD9-81ED-4DB2-BD59-A6C34878D82A}">
                    <a16:rowId xmlns:a16="http://schemas.microsoft.com/office/drawing/2014/main" val="150543539"/>
                  </a:ext>
                </a:extLst>
              </a:tr>
              <a:tr h="467828">
                <a:tc rowSpan="2" gridSpan="3">
                  <a:txBody>
                    <a:bodyPr/>
                    <a:lstStyle/>
                    <a:p>
                      <a:endParaRPr lang="en-US" sz="2300" dirty="0"/>
                    </a:p>
                  </a:txBody>
                  <a:tcPr marL="115355" marR="115355" marT="57677" marB="57677"/>
                </a:tc>
                <a:tc rowSpan="2" hMerge="1">
                  <a:txBody>
                    <a:bodyPr/>
                    <a:lstStyle/>
                    <a:p>
                      <a:endParaRPr lang="en-US" sz="2300" dirty="0"/>
                    </a:p>
                  </a:txBody>
                  <a:tcPr marL="115355" marR="115355" marT="57677" marB="57677"/>
                </a:tc>
                <a:tc rowSpan="2" hMerge="1">
                  <a:txBody>
                    <a:bodyPr/>
                    <a:lstStyle/>
                    <a:p>
                      <a:endParaRPr lang="en-US" sz="2300" dirty="0"/>
                    </a:p>
                  </a:txBody>
                  <a:tcPr marL="115355" marR="115355" marT="57677" marB="57677"/>
                </a:tc>
                <a:tc gridSpan="5">
                  <a:txBody>
                    <a:bodyPr/>
                    <a:lstStyle/>
                    <a:p>
                      <a:pPr algn="ctr"/>
                      <a:r>
                        <a:rPr lang="en-US" sz="2300" dirty="0"/>
                        <a:t>Risk Assessment Levels</a:t>
                      </a:r>
                    </a:p>
                  </a:txBody>
                  <a:tcPr marL="115355" marR="115355" marT="57677" marB="57677" anchor="ctr"/>
                </a:tc>
                <a:tc hMerge="1">
                  <a:txBody>
                    <a:bodyPr/>
                    <a:lstStyle/>
                    <a:p>
                      <a:pPr algn="ctr"/>
                      <a:endParaRPr lang="en-US" sz="2300" dirty="0"/>
                    </a:p>
                  </a:txBody>
                  <a:tcPr marL="115355" marR="115355" marT="57677" marB="57677" anchor="ctr"/>
                </a:tc>
                <a:tc hMerge="1">
                  <a:txBody>
                    <a:bodyPr/>
                    <a:lstStyle/>
                    <a:p>
                      <a:pPr algn="ctr"/>
                      <a:endParaRPr lang="en-US" sz="2300" dirty="0"/>
                    </a:p>
                  </a:txBody>
                  <a:tcPr marL="115355" marR="115355" marT="57677" marB="57677" anchor="ctr"/>
                </a:tc>
                <a:tc hMerge="1">
                  <a:txBody>
                    <a:bodyPr/>
                    <a:lstStyle/>
                    <a:p>
                      <a:pPr algn="ctr"/>
                      <a:endParaRPr lang="en-US" sz="2300" dirty="0"/>
                    </a:p>
                  </a:txBody>
                  <a:tcPr marL="115355" marR="115355" marT="57677" marB="57677" anchor="ctr"/>
                </a:tc>
                <a:tc hMerge="1">
                  <a:txBody>
                    <a:bodyPr/>
                    <a:lstStyle/>
                    <a:p>
                      <a:pPr algn="ctr"/>
                      <a:endParaRPr lang="en-US" sz="2300" dirty="0"/>
                    </a:p>
                  </a:txBody>
                  <a:tcPr marL="115355" marR="115355" marT="57677" marB="57677" anchor="ctr"/>
                </a:tc>
                <a:extLst>
                  <a:ext uri="{0D108BD9-81ED-4DB2-BD59-A6C34878D82A}">
                    <a16:rowId xmlns:a16="http://schemas.microsoft.com/office/drawing/2014/main" val="1450193616"/>
                  </a:ext>
                </a:extLst>
              </a:tr>
              <a:tr h="467828">
                <a:tc gridSpan="3" vMerge="1">
                  <a:txBody>
                    <a:bodyPr/>
                    <a:lstStyle/>
                    <a:p>
                      <a:endParaRPr lang="en-US" sz="2300" dirty="0"/>
                    </a:p>
                  </a:txBody>
                  <a:tcPr marL="115355" marR="115355" marT="57677" marB="57677"/>
                </a:tc>
                <a:tc hMerge="1" vMerge="1">
                  <a:txBody>
                    <a:bodyPr/>
                    <a:lstStyle/>
                    <a:p>
                      <a:endParaRPr lang="en-US" sz="2300"/>
                    </a:p>
                  </a:txBody>
                  <a:tcPr marL="115355" marR="115355" marT="57677" marB="57677"/>
                </a:tc>
                <a:tc hMerge="1" vMerge="1">
                  <a:txBody>
                    <a:bodyPr/>
                    <a:lstStyle/>
                    <a:p>
                      <a:endParaRPr lang="en-US" sz="2300" dirty="0"/>
                    </a:p>
                  </a:txBody>
                  <a:tcPr marL="115355" marR="115355" marT="57677" marB="57677"/>
                </a:tc>
                <a:tc gridSpan="5">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4 = Extremely High, 3= High, </a:t>
                      </a:r>
                    </a:p>
                    <a:p>
                      <a:pPr algn="ctr"/>
                      <a:r>
                        <a:rPr lang="en-US" sz="1600" dirty="0">
                          <a:latin typeface="Tahoma" panose="020B0604030504040204" pitchFamily="34" charset="0"/>
                          <a:ea typeface="Tahoma" panose="020B0604030504040204" pitchFamily="34" charset="0"/>
                          <a:cs typeface="Tahoma" panose="020B0604030504040204" pitchFamily="34" charset="0"/>
                        </a:rPr>
                        <a:t>2 = Medium, 1 = Low</a:t>
                      </a:r>
                    </a:p>
                  </a:txBody>
                  <a:tcPr marL="115355" marR="115355" marT="57677" marB="57677"/>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tc hMerge="1">
                  <a:txBody>
                    <a:bodyPr/>
                    <a:lstStyle/>
                    <a:p>
                      <a:endParaRPr lang="en-US" sz="2300" dirty="0"/>
                    </a:p>
                  </a:txBody>
                  <a:tcPr marL="115355" marR="115355" marT="57677" marB="57677"/>
                </a:tc>
                <a:extLst>
                  <a:ext uri="{0D108BD9-81ED-4DB2-BD59-A6C34878D82A}">
                    <a16:rowId xmlns:a16="http://schemas.microsoft.com/office/drawing/2014/main" val="801333459"/>
                  </a:ext>
                </a:extLst>
              </a:tr>
            </a:tbl>
          </a:graphicData>
        </a:graphic>
      </p:graphicFrame>
    </p:spTree>
    <p:extLst>
      <p:ext uri="{BB962C8B-B14F-4D97-AF65-F5344CB8AC3E}">
        <p14:creationId xmlns:p14="http://schemas.microsoft.com/office/powerpoint/2010/main" val="396332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78D4-CA87-9BD9-CE71-6A2C0BAAEFCF}"/>
              </a:ext>
            </a:extLst>
          </p:cNvPr>
          <p:cNvSpPr>
            <a:spLocks noGrp="1"/>
          </p:cNvSpPr>
          <p:nvPr>
            <p:ph type="title"/>
          </p:nvPr>
        </p:nvSpPr>
        <p:spPr/>
        <p:txBody>
          <a:bodyPr/>
          <a:lstStyle/>
          <a:p>
            <a:r>
              <a:rPr lang="en-US" dirty="0"/>
              <a:t>ORM Assessment</a:t>
            </a:r>
          </a:p>
        </p:txBody>
      </p:sp>
      <p:graphicFrame>
        <p:nvGraphicFramePr>
          <p:cNvPr id="6" name="Table 6">
            <a:extLst>
              <a:ext uri="{FF2B5EF4-FFF2-40B4-BE49-F238E27FC236}">
                <a16:creationId xmlns:a16="http://schemas.microsoft.com/office/drawing/2014/main" id="{AA8F71E4-A7F5-7059-1A3B-7D22AABE484B}"/>
              </a:ext>
            </a:extLst>
          </p:cNvPr>
          <p:cNvGraphicFramePr>
            <a:graphicFrameLocks noGrp="1"/>
          </p:cNvGraphicFramePr>
          <p:nvPr>
            <p:extLst>
              <p:ext uri="{D42A27DB-BD31-4B8C-83A1-F6EECF244321}">
                <p14:modId xmlns:p14="http://schemas.microsoft.com/office/powerpoint/2010/main" val="917868207"/>
              </p:ext>
            </p:extLst>
          </p:nvPr>
        </p:nvGraphicFramePr>
        <p:xfrm>
          <a:off x="2055707" y="1999827"/>
          <a:ext cx="8080585" cy="3502152"/>
        </p:xfrm>
        <a:graphic>
          <a:graphicData uri="http://schemas.openxmlformats.org/drawingml/2006/table">
            <a:tbl>
              <a:tblPr firstRow="1" bandRow="1">
                <a:tableStyleId>{1E171933-4619-4E11-9A3F-F7608DF75F80}</a:tableStyleId>
              </a:tblPr>
              <a:tblGrid>
                <a:gridCol w="1916853">
                  <a:extLst>
                    <a:ext uri="{9D8B030D-6E8A-4147-A177-3AD203B41FA5}">
                      <a16:colId xmlns:a16="http://schemas.microsoft.com/office/drawing/2014/main" val="1523680905"/>
                    </a:ext>
                  </a:extLst>
                </a:gridCol>
                <a:gridCol w="3041227">
                  <a:extLst>
                    <a:ext uri="{9D8B030D-6E8A-4147-A177-3AD203B41FA5}">
                      <a16:colId xmlns:a16="http://schemas.microsoft.com/office/drawing/2014/main" val="3560663256"/>
                    </a:ext>
                  </a:extLst>
                </a:gridCol>
                <a:gridCol w="1090506">
                  <a:extLst>
                    <a:ext uri="{9D8B030D-6E8A-4147-A177-3AD203B41FA5}">
                      <a16:colId xmlns:a16="http://schemas.microsoft.com/office/drawing/2014/main" val="1384570384"/>
                    </a:ext>
                  </a:extLst>
                </a:gridCol>
                <a:gridCol w="1286934">
                  <a:extLst>
                    <a:ext uri="{9D8B030D-6E8A-4147-A177-3AD203B41FA5}">
                      <a16:colId xmlns:a16="http://schemas.microsoft.com/office/drawing/2014/main" val="2754529345"/>
                    </a:ext>
                  </a:extLst>
                </a:gridCol>
                <a:gridCol w="745065">
                  <a:extLst>
                    <a:ext uri="{9D8B030D-6E8A-4147-A177-3AD203B41FA5}">
                      <a16:colId xmlns:a16="http://schemas.microsoft.com/office/drawing/2014/main" val="1267681468"/>
                    </a:ext>
                  </a:extLst>
                </a:gridCol>
              </a:tblGrid>
              <a:tr h="862584">
                <a:tc>
                  <a:txBody>
                    <a:bodyPr/>
                    <a:lstStyle/>
                    <a:p>
                      <a:pPr algn="ctr"/>
                      <a:r>
                        <a:rPr lang="en-US" b="1" dirty="0"/>
                        <a:t>Risk</a:t>
                      </a:r>
                    </a:p>
                  </a:txBody>
                  <a:tcPr anchor="ctr"/>
                </a:tc>
                <a:tc>
                  <a:txBody>
                    <a:bodyPr/>
                    <a:lstStyle/>
                    <a:p>
                      <a:pPr algn="ctr"/>
                      <a:r>
                        <a:rPr lang="en-US" b="1" dirty="0"/>
                        <a:t>Definition</a:t>
                      </a:r>
                    </a:p>
                  </a:txBody>
                  <a:tcPr anchor="ctr"/>
                </a:tc>
                <a:tc>
                  <a:txBody>
                    <a:bodyPr/>
                    <a:lstStyle/>
                    <a:p>
                      <a:pPr algn="ctr"/>
                      <a:r>
                        <a:rPr lang="en-US" b="1" dirty="0"/>
                        <a:t>Severity</a:t>
                      </a:r>
                    </a:p>
                  </a:txBody>
                  <a:tcPr anchor="ctr"/>
                </a:tc>
                <a:tc>
                  <a:txBody>
                    <a:bodyPr/>
                    <a:lstStyle/>
                    <a:p>
                      <a:pPr algn="ctr"/>
                      <a:r>
                        <a:rPr lang="en-US" b="1" dirty="0"/>
                        <a:t>Probability</a:t>
                      </a:r>
                    </a:p>
                  </a:txBody>
                  <a:tcPr anchor="ctr"/>
                </a:tc>
                <a:tc>
                  <a:txBody>
                    <a:bodyPr/>
                    <a:lstStyle/>
                    <a:p>
                      <a:pPr algn="ctr"/>
                      <a:r>
                        <a:rPr lang="en-US" b="1" dirty="0"/>
                        <a:t>RAC</a:t>
                      </a:r>
                    </a:p>
                  </a:txBody>
                  <a:tcPr anchor="ctr"/>
                </a:tc>
                <a:extLst>
                  <a:ext uri="{0D108BD9-81ED-4DB2-BD59-A6C34878D82A}">
                    <a16:rowId xmlns:a16="http://schemas.microsoft.com/office/drawing/2014/main" val="4056235118"/>
                  </a:ext>
                </a:extLst>
              </a:tr>
              <a:tr h="862584">
                <a:tc>
                  <a:txBody>
                    <a:bodyPr/>
                    <a:lstStyle/>
                    <a:p>
                      <a:r>
                        <a:rPr lang="en-US" dirty="0"/>
                        <a:t>Drowning</a:t>
                      </a: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dirty="0"/>
                        <a:t>Loss of consciousness or death due to extended submersion</a:t>
                      </a:r>
                      <a:endParaRPr lang="en-US"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algn="ctr"/>
                      <a:r>
                        <a:rPr lang="en-US" dirty="0"/>
                        <a:t>I</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t>E</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t>2</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48957103"/>
                  </a:ext>
                </a:extLst>
              </a:tr>
              <a:tr h="862584">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9549171"/>
                  </a:ext>
                </a:extLst>
              </a:tr>
              <a:tr h="86258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71318456"/>
                  </a:ext>
                </a:extLst>
              </a:tr>
            </a:tbl>
          </a:graphicData>
        </a:graphic>
      </p:graphicFrame>
      <p:sp>
        <p:nvSpPr>
          <p:cNvPr id="8" name="TextBox 7">
            <a:extLst>
              <a:ext uri="{FF2B5EF4-FFF2-40B4-BE49-F238E27FC236}">
                <a16:creationId xmlns:a16="http://schemas.microsoft.com/office/drawing/2014/main" id="{A2B1940B-F50A-0ACA-3D46-21724F9F734D}"/>
              </a:ext>
            </a:extLst>
          </p:cNvPr>
          <p:cNvSpPr txBox="1"/>
          <p:nvPr/>
        </p:nvSpPr>
        <p:spPr>
          <a:xfrm>
            <a:off x="2442631" y="5887604"/>
            <a:ext cx="7306736" cy="369332"/>
          </a:xfrm>
          <a:prstGeom prst="rect">
            <a:avLst/>
          </a:prstGeom>
          <a:noFill/>
        </p:spPr>
        <p:txBody>
          <a:bodyPr wrap="square" rtlCol="0">
            <a:spAutoFit/>
          </a:bodyPr>
          <a:lstStyle/>
          <a:p>
            <a:r>
              <a:rPr lang="en-US" dirty="0">
                <a:solidFill>
                  <a:srgbClr val="FFFF00"/>
                </a:solidFill>
              </a:rPr>
              <a:t>What are some other potential risks? How would you define and rate them?</a:t>
            </a:r>
          </a:p>
        </p:txBody>
      </p:sp>
    </p:spTree>
    <p:extLst>
      <p:ext uri="{BB962C8B-B14F-4D97-AF65-F5344CB8AC3E}">
        <p14:creationId xmlns:p14="http://schemas.microsoft.com/office/powerpoint/2010/main" val="357186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1D77-AAD5-B175-ABAE-76106340BB73}"/>
              </a:ext>
            </a:extLst>
          </p:cNvPr>
          <p:cNvSpPr>
            <a:spLocks noGrp="1"/>
          </p:cNvSpPr>
          <p:nvPr>
            <p:ph type="title"/>
          </p:nvPr>
        </p:nvSpPr>
        <p:spPr/>
        <p:txBody>
          <a:bodyPr/>
          <a:lstStyle/>
          <a:p>
            <a:r>
              <a:rPr lang="en-US" dirty="0"/>
              <a:t>Risk Management Assessment</a:t>
            </a:r>
          </a:p>
        </p:txBody>
      </p:sp>
      <p:sp>
        <p:nvSpPr>
          <p:cNvPr id="3" name="Content Placeholder 2">
            <a:extLst>
              <a:ext uri="{FF2B5EF4-FFF2-40B4-BE49-F238E27FC236}">
                <a16:creationId xmlns:a16="http://schemas.microsoft.com/office/drawing/2014/main" id="{B8295965-41BB-EF2E-DA17-64C76A365FB7}"/>
              </a:ext>
            </a:extLst>
          </p:cNvPr>
          <p:cNvSpPr>
            <a:spLocks noGrp="1"/>
          </p:cNvSpPr>
          <p:nvPr>
            <p:ph idx="1"/>
          </p:nvPr>
        </p:nvSpPr>
        <p:spPr>
          <a:xfrm>
            <a:off x="1120000" y="1609408"/>
            <a:ext cx="10233800" cy="4351338"/>
          </a:xfrm>
        </p:spPr>
        <p:txBody>
          <a:bodyPr/>
          <a:lstStyle/>
          <a:p>
            <a:r>
              <a:rPr lang="en-US" sz="2400" dirty="0"/>
              <a:t>These are performed at the start of the data collection to perform “Time Critical Risk Management”</a:t>
            </a:r>
          </a:p>
          <a:p>
            <a:pPr marL="0" indent="0">
              <a:buNone/>
            </a:pPr>
            <a:endParaRPr lang="en-US" dirty="0"/>
          </a:p>
        </p:txBody>
      </p:sp>
      <p:graphicFrame>
        <p:nvGraphicFramePr>
          <p:cNvPr id="4" name="Diagram 3">
            <a:extLst>
              <a:ext uri="{FF2B5EF4-FFF2-40B4-BE49-F238E27FC236}">
                <a16:creationId xmlns:a16="http://schemas.microsoft.com/office/drawing/2014/main" id="{EEC29D6F-CCBF-8DD6-C9A1-C47DEE926FDF}"/>
              </a:ext>
            </a:extLst>
          </p:cNvPr>
          <p:cNvGraphicFramePr/>
          <p:nvPr>
            <p:extLst>
              <p:ext uri="{D42A27DB-BD31-4B8C-83A1-F6EECF244321}">
                <p14:modId xmlns:p14="http://schemas.microsoft.com/office/powerpoint/2010/main" val="540207539"/>
              </p:ext>
            </p:extLst>
          </p:nvPr>
        </p:nvGraphicFramePr>
        <p:xfrm>
          <a:off x="2938286" y="2438400"/>
          <a:ext cx="6597227" cy="4290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F02EBD6A-DDE1-BF0C-8BF6-BC9F2680A6EE}"/>
              </a:ext>
            </a:extLst>
          </p:cNvPr>
          <p:cNvGraphicFramePr/>
          <p:nvPr>
            <p:extLst>
              <p:ext uri="{D42A27DB-BD31-4B8C-83A1-F6EECF244321}">
                <p14:modId xmlns:p14="http://schemas.microsoft.com/office/powerpoint/2010/main" val="3739812698"/>
              </p:ext>
            </p:extLst>
          </p:nvPr>
        </p:nvGraphicFramePr>
        <p:xfrm>
          <a:off x="196428" y="4122188"/>
          <a:ext cx="4199466"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41983E50-7660-88E5-FA98-044C0F84F418}"/>
              </a:ext>
            </a:extLst>
          </p:cNvPr>
          <p:cNvGraphicFramePr/>
          <p:nvPr>
            <p:extLst>
              <p:ext uri="{D42A27DB-BD31-4B8C-83A1-F6EECF244321}">
                <p14:modId xmlns:p14="http://schemas.microsoft.com/office/powerpoint/2010/main" val="3874371331"/>
              </p:ext>
            </p:extLst>
          </p:nvPr>
        </p:nvGraphicFramePr>
        <p:xfrm>
          <a:off x="8527061" y="4122188"/>
          <a:ext cx="3835191"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07833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C22F-53A5-F242-224D-EDEF1AA79747}"/>
              </a:ext>
            </a:extLst>
          </p:cNvPr>
          <p:cNvSpPr>
            <a:spLocks noGrp="1"/>
          </p:cNvSpPr>
          <p:nvPr>
            <p:ph type="title"/>
          </p:nvPr>
        </p:nvSpPr>
        <p:spPr/>
        <p:txBody>
          <a:bodyPr/>
          <a:lstStyle/>
          <a:p>
            <a:r>
              <a:rPr lang="en-US" dirty="0"/>
              <a:t>Risk Management Assessment</a:t>
            </a:r>
          </a:p>
        </p:txBody>
      </p:sp>
      <p:sp>
        <p:nvSpPr>
          <p:cNvPr id="3" name="Content Placeholder 2">
            <a:extLst>
              <a:ext uri="{FF2B5EF4-FFF2-40B4-BE49-F238E27FC236}">
                <a16:creationId xmlns:a16="http://schemas.microsoft.com/office/drawing/2014/main" id="{17B16A6B-0831-7628-F503-CFF9F67C4156}"/>
              </a:ext>
            </a:extLst>
          </p:cNvPr>
          <p:cNvSpPr>
            <a:spLocks noGrp="1"/>
          </p:cNvSpPr>
          <p:nvPr>
            <p:ph idx="1"/>
          </p:nvPr>
        </p:nvSpPr>
        <p:spPr/>
        <p:txBody>
          <a:bodyPr>
            <a:normAutofit lnSpcReduction="10000"/>
          </a:bodyPr>
          <a:lstStyle/>
          <a:p>
            <a:r>
              <a:rPr lang="en-US" dirty="0">
                <a:latin typeface="Tahoma" panose="020B0604030504040204" pitchFamily="34" charset="0"/>
                <a:ea typeface="Tahoma" panose="020B0604030504040204" pitchFamily="34" charset="0"/>
                <a:cs typeface="Tahoma" panose="020B0604030504040204" pitchFamily="34" charset="0"/>
              </a:rPr>
              <a:t>As a group vote on the severity rating for a given risk based on the observed value and your acceptable and maximal limits</a:t>
            </a:r>
          </a:p>
          <a:p>
            <a:r>
              <a:rPr lang="en-US" dirty="0">
                <a:latin typeface="Tahoma" panose="020B0604030504040204" pitchFamily="34" charset="0"/>
                <a:ea typeface="Tahoma" panose="020B0604030504040204" pitchFamily="34" charset="0"/>
                <a:cs typeface="Tahoma" panose="020B0604030504040204" pitchFamily="34" charset="0"/>
              </a:rPr>
              <a:t>The rating applied to each risk is the </a:t>
            </a:r>
            <a:r>
              <a:rPr lang="en-US" i="1" dirty="0">
                <a:latin typeface="Tahoma" panose="020B0604030504040204" pitchFamily="34" charset="0"/>
                <a:ea typeface="Tahoma" panose="020B0604030504040204" pitchFamily="34" charset="0"/>
                <a:cs typeface="Tahoma" panose="020B0604030504040204" pitchFamily="34" charset="0"/>
              </a:rPr>
              <a:t>highest</a:t>
            </a:r>
            <a:r>
              <a:rPr lang="en-US" dirty="0">
                <a:latin typeface="Tahoma" panose="020B0604030504040204" pitchFamily="34" charset="0"/>
                <a:ea typeface="Tahoma" panose="020B0604030504040204" pitchFamily="34" charset="0"/>
                <a:cs typeface="Tahoma" panose="020B0604030504040204" pitchFamily="34" charset="0"/>
              </a:rPr>
              <a:t> provided by any </a:t>
            </a:r>
            <a:r>
              <a:rPr lang="en-US" i="1" dirty="0">
                <a:latin typeface="Tahoma" panose="020B0604030504040204" pitchFamily="34" charset="0"/>
                <a:ea typeface="Tahoma" panose="020B0604030504040204" pitchFamily="34" charset="0"/>
                <a:cs typeface="Tahoma" panose="020B0604030504040204" pitchFamily="34" charset="0"/>
              </a:rPr>
              <a:t>individual</a:t>
            </a:r>
          </a:p>
          <a:p>
            <a:pPr lvl="1"/>
            <a:r>
              <a:rPr lang="en-US" dirty="0">
                <a:solidFill>
                  <a:schemeClr val="bg1"/>
                </a:solidFill>
                <a:highlight>
                  <a:srgbClr val="FFFF00"/>
                </a:highlight>
                <a:latin typeface="Tahoma" panose="020B0604030504040204" pitchFamily="34" charset="0"/>
                <a:ea typeface="Tahoma" panose="020B0604030504040204" pitchFamily="34" charset="0"/>
                <a:cs typeface="Tahoma" panose="020B0604030504040204" pitchFamily="34" charset="0"/>
              </a:rPr>
              <a:t>There is absolutely no pressuring to change values</a:t>
            </a:r>
          </a:p>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Risks are rated on a scale of 1-5</a:t>
            </a:r>
          </a:p>
          <a:p>
            <a:pPr lvl="1"/>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1: Negligible</a:t>
            </a:r>
          </a:p>
          <a:p>
            <a:pPr lvl="1"/>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2: Some</a:t>
            </a:r>
          </a:p>
          <a:p>
            <a:pPr lvl="1"/>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3: Considerable</a:t>
            </a:r>
          </a:p>
          <a:p>
            <a:pPr lvl="1"/>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4: Consequential</a:t>
            </a:r>
          </a:p>
          <a:p>
            <a:pPr lvl="1"/>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5: Unacceptable</a:t>
            </a:r>
          </a:p>
        </p:txBody>
      </p:sp>
      <p:sp>
        <p:nvSpPr>
          <p:cNvPr id="4" name="TextBox 3">
            <a:extLst>
              <a:ext uri="{FF2B5EF4-FFF2-40B4-BE49-F238E27FC236}">
                <a16:creationId xmlns:a16="http://schemas.microsoft.com/office/drawing/2014/main" id="{976A8F5F-01D8-E20D-6D08-6B2EF295F3AC}"/>
              </a:ext>
            </a:extLst>
          </p:cNvPr>
          <p:cNvSpPr txBox="1"/>
          <p:nvPr/>
        </p:nvSpPr>
        <p:spPr>
          <a:xfrm>
            <a:off x="4348480" y="4903893"/>
            <a:ext cx="4299575" cy="369332"/>
          </a:xfrm>
          <a:prstGeom prst="rect">
            <a:avLst/>
          </a:prstGeom>
          <a:noFill/>
        </p:spPr>
        <p:txBody>
          <a:bodyPr wrap="none" rtlCol="0">
            <a:spAutoFit/>
          </a:bodyPr>
          <a:lstStyle/>
          <a:p>
            <a:r>
              <a:rPr lang="en-US" dirty="0"/>
              <a:t>- Discuss mitigations and safety procedures</a:t>
            </a:r>
          </a:p>
        </p:txBody>
      </p:sp>
      <p:sp>
        <p:nvSpPr>
          <p:cNvPr id="5" name="TextBox 4">
            <a:extLst>
              <a:ext uri="{FF2B5EF4-FFF2-40B4-BE49-F238E27FC236}">
                <a16:creationId xmlns:a16="http://schemas.microsoft.com/office/drawing/2014/main" id="{8F9E34F8-290F-EEB0-00AA-76EC4F10AFAF}"/>
              </a:ext>
            </a:extLst>
          </p:cNvPr>
          <p:cNvSpPr txBox="1"/>
          <p:nvPr/>
        </p:nvSpPr>
        <p:spPr>
          <a:xfrm>
            <a:off x="4348480" y="5262720"/>
            <a:ext cx="6966972" cy="369332"/>
          </a:xfrm>
          <a:prstGeom prst="rect">
            <a:avLst/>
          </a:prstGeom>
          <a:noFill/>
        </p:spPr>
        <p:txBody>
          <a:bodyPr wrap="none" rtlCol="0">
            <a:spAutoFit/>
          </a:bodyPr>
          <a:lstStyle/>
          <a:p>
            <a:r>
              <a:rPr lang="en-US" dirty="0"/>
              <a:t>- Enact stricter safety protocols, wait for conditions to change favorably</a:t>
            </a:r>
          </a:p>
        </p:txBody>
      </p:sp>
      <p:sp>
        <p:nvSpPr>
          <p:cNvPr id="6" name="TextBox 5">
            <a:extLst>
              <a:ext uri="{FF2B5EF4-FFF2-40B4-BE49-F238E27FC236}">
                <a16:creationId xmlns:a16="http://schemas.microsoft.com/office/drawing/2014/main" id="{E9973280-1533-9570-AAFC-B0C976CA411B}"/>
              </a:ext>
            </a:extLst>
          </p:cNvPr>
          <p:cNvSpPr txBox="1"/>
          <p:nvPr/>
        </p:nvSpPr>
        <p:spPr>
          <a:xfrm>
            <a:off x="4348480" y="5621547"/>
            <a:ext cx="3944478" cy="369332"/>
          </a:xfrm>
          <a:prstGeom prst="rect">
            <a:avLst/>
          </a:prstGeom>
          <a:noFill/>
        </p:spPr>
        <p:txBody>
          <a:bodyPr wrap="none" rtlCol="0">
            <a:spAutoFit/>
          </a:bodyPr>
          <a:lstStyle/>
          <a:p>
            <a:r>
              <a:rPr lang="en-US" dirty="0"/>
              <a:t>- Stop test and recycle for next attempt</a:t>
            </a:r>
          </a:p>
        </p:txBody>
      </p:sp>
    </p:spTree>
    <p:extLst>
      <p:ext uri="{BB962C8B-B14F-4D97-AF65-F5344CB8AC3E}">
        <p14:creationId xmlns:p14="http://schemas.microsoft.com/office/powerpoint/2010/main" val="27893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F92A-34F6-F7A1-B3BF-F0D08C65FFF2}"/>
              </a:ext>
            </a:extLst>
          </p:cNvPr>
          <p:cNvSpPr>
            <a:spLocks noGrp="1"/>
          </p:cNvSpPr>
          <p:nvPr>
            <p:ph type="title"/>
          </p:nvPr>
        </p:nvSpPr>
        <p:spPr/>
        <p:txBody>
          <a:bodyPr/>
          <a:lstStyle/>
          <a:p>
            <a:r>
              <a:rPr lang="en-US" dirty="0"/>
              <a:t>Risk Management Assessment</a:t>
            </a:r>
          </a:p>
        </p:txBody>
      </p:sp>
      <p:graphicFrame>
        <p:nvGraphicFramePr>
          <p:cNvPr id="4" name="Table 6">
            <a:extLst>
              <a:ext uri="{FF2B5EF4-FFF2-40B4-BE49-F238E27FC236}">
                <a16:creationId xmlns:a16="http://schemas.microsoft.com/office/drawing/2014/main" id="{60DF7145-267C-3F4C-DC77-BFAA1F7172EE}"/>
              </a:ext>
            </a:extLst>
          </p:cNvPr>
          <p:cNvGraphicFramePr>
            <a:graphicFrameLocks noGrp="1"/>
          </p:cNvGraphicFramePr>
          <p:nvPr>
            <p:extLst>
              <p:ext uri="{D42A27DB-BD31-4B8C-83A1-F6EECF244321}">
                <p14:modId xmlns:p14="http://schemas.microsoft.com/office/powerpoint/2010/main" val="498632189"/>
              </p:ext>
            </p:extLst>
          </p:nvPr>
        </p:nvGraphicFramePr>
        <p:xfrm>
          <a:off x="684106" y="2175934"/>
          <a:ext cx="10669694" cy="3450336"/>
        </p:xfrm>
        <a:graphic>
          <a:graphicData uri="http://schemas.openxmlformats.org/drawingml/2006/table">
            <a:tbl>
              <a:tblPr firstRow="1" bandRow="1">
                <a:tableStyleId>{B301B821-A1FF-4177-AEE7-76D212191A09}</a:tableStyleId>
              </a:tblPr>
              <a:tblGrid>
                <a:gridCol w="2576364">
                  <a:extLst>
                    <a:ext uri="{9D8B030D-6E8A-4147-A177-3AD203B41FA5}">
                      <a16:colId xmlns:a16="http://schemas.microsoft.com/office/drawing/2014/main" val="1523680905"/>
                    </a:ext>
                  </a:extLst>
                </a:gridCol>
                <a:gridCol w="3567049">
                  <a:extLst>
                    <a:ext uri="{9D8B030D-6E8A-4147-A177-3AD203B41FA5}">
                      <a16:colId xmlns:a16="http://schemas.microsoft.com/office/drawing/2014/main" val="3560663256"/>
                    </a:ext>
                  </a:extLst>
                </a:gridCol>
                <a:gridCol w="1727200">
                  <a:extLst>
                    <a:ext uri="{9D8B030D-6E8A-4147-A177-3AD203B41FA5}">
                      <a16:colId xmlns:a16="http://schemas.microsoft.com/office/drawing/2014/main" val="1215563274"/>
                    </a:ext>
                  </a:extLst>
                </a:gridCol>
                <a:gridCol w="1463835">
                  <a:extLst>
                    <a:ext uri="{9D8B030D-6E8A-4147-A177-3AD203B41FA5}">
                      <a16:colId xmlns:a16="http://schemas.microsoft.com/office/drawing/2014/main" val="2250419684"/>
                    </a:ext>
                  </a:extLst>
                </a:gridCol>
                <a:gridCol w="1335246">
                  <a:extLst>
                    <a:ext uri="{9D8B030D-6E8A-4147-A177-3AD203B41FA5}">
                      <a16:colId xmlns:a16="http://schemas.microsoft.com/office/drawing/2014/main" val="1267681468"/>
                    </a:ext>
                  </a:extLst>
                </a:gridCol>
              </a:tblGrid>
              <a:tr h="862584">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Risk</a:t>
                      </a: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Definition</a:t>
                      </a: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Acceptable Range</a:t>
                      </a: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Maximum Range</a:t>
                      </a:r>
                    </a:p>
                  </a:txBody>
                  <a:tcPr anchor="ctr"/>
                </a:tc>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Rating (1-5)</a:t>
                      </a:r>
                    </a:p>
                  </a:txBody>
                  <a:tcPr anchor="ctr"/>
                </a:tc>
                <a:extLst>
                  <a:ext uri="{0D108BD9-81ED-4DB2-BD59-A6C34878D82A}">
                    <a16:rowId xmlns:a16="http://schemas.microsoft.com/office/drawing/2014/main" val="4056235118"/>
                  </a:ext>
                </a:extLst>
              </a:tr>
              <a:tr h="862584">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Waves</a:t>
                      </a:r>
                    </a:p>
                  </a:txBody>
                  <a:tcPr/>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Drowning or personal injury; damage to equipment due to excessive wave height</a:t>
                      </a:r>
                    </a:p>
                  </a:txBody>
                  <a:tcP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1-3 feet</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4 feet</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2348957103"/>
                  </a:ext>
                </a:extLst>
              </a:tr>
              <a:tr h="862584">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Exposure (Sun)</a:t>
                      </a:r>
                    </a:p>
                  </a:txBody>
                  <a:tcPr/>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Heat stroke, sunburns, exhaustion, dehydration due to excessive time in the sun/heat</a:t>
                      </a:r>
                    </a:p>
                  </a:txBody>
                  <a:tcP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 hour continuous </a:t>
                      </a:r>
                    </a:p>
                    <a:p>
                      <a:pPr algn="ctr"/>
                      <a:r>
                        <a:rPr lang="en-US" sz="1600" dirty="0">
                          <a:latin typeface="Tahoma" panose="020B0604030504040204" pitchFamily="34" charset="0"/>
                          <a:ea typeface="Tahoma" panose="020B0604030504040204" pitchFamily="34" charset="0"/>
                          <a:cs typeface="Tahoma" panose="020B0604030504040204" pitchFamily="34" charset="0"/>
                        </a:rPr>
                        <a:t>@ 80 deg F</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3 hours continuous </a:t>
                      </a:r>
                    </a:p>
                    <a:p>
                      <a:pPr algn="ctr"/>
                      <a:r>
                        <a:rPr lang="en-US" sz="1600" dirty="0">
                          <a:latin typeface="Tahoma" panose="020B0604030504040204" pitchFamily="34" charset="0"/>
                          <a:ea typeface="Tahoma" panose="020B0604030504040204" pitchFamily="34" charset="0"/>
                          <a:cs typeface="Tahoma" panose="020B0604030504040204" pitchFamily="34" charset="0"/>
                        </a:rPr>
                        <a:t>@ 80 deg F</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a:t>
                      </a:r>
                    </a:p>
                  </a:txBody>
                  <a:tcPr anchor="ctr"/>
                </a:tc>
                <a:extLst>
                  <a:ext uri="{0D108BD9-81ED-4DB2-BD59-A6C34878D82A}">
                    <a16:rowId xmlns:a16="http://schemas.microsoft.com/office/drawing/2014/main" val="2609549171"/>
                  </a:ext>
                </a:extLst>
              </a:tr>
              <a:tr h="862584">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Exposure (Water)</a:t>
                      </a:r>
                    </a:p>
                  </a:txBody>
                  <a:tcPr/>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Hypothermia, drowning or personal injury due to excessive time in the water</a:t>
                      </a:r>
                    </a:p>
                  </a:txBody>
                  <a:tcP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 hour continuous </a:t>
                      </a:r>
                    </a:p>
                    <a:p>
                      <a:pPr algn="ctr"/>
                      <a:r>
                        <a:rPr lang="en-US" sz="1600" dirty="0">
                          <a:latin typeface="Tahoma" panose="020B0604030504040204" pitchFamily="34" charset="0"/>
                          <a:ea typeface="Tahoma" panose="020B0604030504040204" pitchFamily="34" charset="0"/>
                          <a:cs typeface="Tahoma" panose="020B0604030504040204" pitchFamily="34" charset="0"/>
                        </a:rPr>
                        <a:t>@ 71 deg F</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4 hours continuous</a:t>
                      </a:r>
                    </a:p>
                    <a:p>
                      <a:pPr algn="ctr"/>
                      <a:r>
                        <a:rPr lang="en-US" sz="1600" dirty="0">
                          <a:latin typeface="Tahoma" panose="020B0604030504040204" pitchFamily="34" charset="0"/>
                          <a:ea typeface="Tahoma" panose="020B0604030504040204" pitchFamily="34" charset="0"/>
                          <a:cs typeface="Tahoma" panose="020B0604030504040204" pitchFamily="34" charset="0"/>
                        </a:rPr>
                        <a:t>@ 71 deg F</a:t>
                      </a:r>
                    </a:p>
                  </a:txBody>
                  <a:tcPr anchor="ctr"/>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val="1871318456"/>
                  </a:ext>
                </a:extLst>
              </a:tr>
            </a:tbl>
          </a:graphicData>
        </a:graphic>
      </p:graphicFrame>
      <p:sp>
        <p:nvSpPr>
          <p:cNvPr id="5" name="TextBox 4">
            <a:extLst>
              <a:ext uri="{FF2B5EF4-FFF2-40B4-BE49-F238E27FC236}">
                <a16:creationId xmlns:a16="http://schemas.microsoft.com/office/drawing/2014/main" id="{7F83B8A1-AA05-5001-1F77-86C071832563}"/>
              </a:ext>
            </a:extLst>
          </p:cNvPr>
          <p:cNvSpPr txBox="1"/>
          <p:nvPr/>
        </p:nvSpPr>
        <p:spPr>
          <a:xfrm>
            <a:off x="2442632" y="6123543"/>
            <a:ext cx="7306736" cy="369332"/>
          </a:xfrm>
          <a:prstGeom prst="rect">
            <a:avLst/>
          </a:prstGeom>
          <a:noFill/>
        </p:spPr>
        <p:txBody>
          <a:bodyPr wrap="square" rtlCol="0">
            <a:spAutoFit/>
          </a:bodyPr>
          <a:lstStyle/>
          <a:p>
            <a:r>
              <a:rPr lang="en-US" dirty="0">
                <a:solidFill>
                  <a:srgbClr val="FFFF00"/>
                </a:solidFill>
              </a:rPr>
              <a:t>Basically, these are slimmed down, quick versions of the ORM Assessments</a:t>
            </a:r>
          </a:p>
        </p:txBody>
      </p:sp>
    </p:spTree>
    <p:extLst>
      <p:ext uri="{BB962C8B-B14F-4D97-AF65-F5344CB8AC3E}">
        <p14:creationId xmlns:p14="http://schemas.microsoft.com/office/powerpoint/2010/main" val="322176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D135-9D23-4935-B82C-BA8C328F57DA}"/>
              </a:ext>
            </a:extLst>
          </p:cNvPr>
          <p:cNvSpPr>
            <a:spLocks noGrp="1"/>
          </p:cNvSpPr>
          <p:nvPr>
            <p:ph type="title"/>
          </p:nvPr>
        </p:nvSpPr>
        <p:spPr>
          <a:xfrm>
            <a:off x="838200" y="365125"/>
            <a:ext cx="10515600" cy="1325563"/>
          </a:xfrm>
        </p:spPr>
        <p:txBody>
          <a:bodyPr>
            <a:normAutofit/>
          </a:bodyPr>
          <a:lstStyle/>
          <a:p>
            <a:r>
              <a:rPr lang="en-US" sz="4200" b="1" dirty="0"/>
              <a:t>Introduction:</a:t>
            </a:r>
            <a:r>
              <a:rPr lang="en-US" sz="4200" dirty="0"/>
              <a:t> How much time do you have remaining?</a:t>
            </a:r>
          </a:p>
        </p:txBody>
      </p:sp>
      <p:sp>
        <p:nvSpPr>
          <p:cNvPr id="15"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ogo&#10;&#10;Description automatically generated">
            <a:extLst>
              <a:ext uri="{FF2B5EF4-FFF2-40B4-BE49-F238E27FC236}">
                <a16:creationId xmlns:a16="http://schemas.microsoft.com/office/drawing/2014/main" id="{85D76264-8BF0-595D-636E-7FE1205D659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091" b="3"/>
          <a:stretch/>
        </p:blipFill>
        <p:spPr>
          <a:xfrm>
            <a:off x="1131172" y="2268111"/>
            <a:ext cx="4187222" cy="3256059"/>
          </a:xfrm>
          <a:prstGeom prst="rect">
            <a:avLst/>
          </a:prstGeom>
        </p:spPr>
      </p:pic>
      <p:sp>
        <p:nvSpPr>
          <p:cNvPr id="3" name="Content Placeholder 2">
            <a:extLst>
              <a:ext uri="{FF2B5EF4-FFF2-40B4-BE49-F238E27FC236}">
                <a16:creationId xmlns:a16="http://schemas.microsoft.com/office/drawing/2014/main" id="{B5F929F8-951E-4D44-8C71-94934438AF7C}"/>
              </a:ext>
            </a:extLst>
          </p:cNvPr>
          <p:cNvSpPr>
            <a:spLocks noGrp="1"/>
          </p:cNvSpPr>
          <p:nvPr>
            <p:ph idx="1"/>
          </p:nvPr>
        </p:nvSpPr>
        <p:spPr>
          <a:xfrm>
            <a:off x="6096000" y="1948069"/>
            <a:ext cx="5257799" cy="4228893"/>
          </a:xfrm>
        </p:spPr>
        <p:txBody>
          <a:bodyPr>
            <a:normAutofit/>
          </a:bodyPr>
          <a:lstStyle/>
          <a:p>
            <a:pPr marL="0" indent="0">
              <a:buNone/>
            </a:pPr>
            <a:r>
              <a:rPr lang="en-US" sz="2600" b="1" dirty="0">
                <a:latin typeface="Tahoma" panose="020B0604030504040204" pitchFamily="34" charset="0"/>
                <a:ea typeface="Tahoma" panose="020B0604030504040204" pitchFamily="34" charset="0"/>
                <a:cs typeface="Tahoma" panose="020B0604030504040204" pitchFamily="34" charset="0"/>
              </a:rPr>
              <a:t>8 Days </a:t>
            </a:r>
            <a:r>
              <a:rPr lang="en-US" sz="2000" dirty="0">
                <a:latin typeface="Tahoma" panose="020B0604030504040204" pitchFamily="34" charset="0"/>
                <a:ea typeface="Tahoma" panose="020B0604030504040204" pitchFamily="34" charset="0"/>
                <a:cs typeface="Tahoma" panose="020B0604030504040204" pitchFamily="34" charset="0"/>
              </a:rPr>
              <a:t>– Field Experiment Dry Run (02/03)</a:t>
            </a:r>
          </a:p>
          <a:p>
            <a:pPr marL="0" indent="0">
              <a:buNone/>
            </a:pPr>
            <a:r>
              <a:rPr lang="en-US" sz="2600" b="1" dirty="0">
                <a:latin typeface="Tahoma" panose="020B0604030504040204" pitchFamily="34" charset="0"/>
                <a:ea typeface="Tahoma" panose="020B0604030504040204" pitchFamily="34" charset="0"/>
                <a:cs typeface="Tahoma" panose="020B0604030504040204" pitchFamily="34" charset="0"/>
              </a:rPr>
              <a:t>15 Days </a:t>
            </a:r>
            <a:r>
              <a:rPr lang="en-US" sz="2000" dirty="0">
                <a:latin typeface="Tahoma" panose="020B0604030504040204" pitchFamily="34" charset="0"/>
                <a:ea typeface="Tahoma" panose="020B0604030504040204" pitchFamily="34" charset="0"/>
                <a:cs typeface="Tahoma" panose="020B0604030504040204" pitchFamily="34" charset="0"/>
              </a:rPr>
              <a:t>– G1 Field Experiment Wet Run (02/10)</a:t>
            </a:r>
          </a:p>
          <a:p>
            <a:pPr marL="0" indent="0">
              <a:buNone/>
            </a:pPr>
            <a:r>
              <a:rPr lang="en-US" sz="2600" b="1" dirty="0">
                <a:latin typeface="Tahoma" panose="020B0604030504040204" pitchFamily="34" charset="0"/>
                <a:ea typeface="Tahoma" panose="020B0604030504040204" pitchFamily="34" charset="0"/>
                <a:cs typeface="Tahoma" panose="020B0604030504040204" pitchFamily="34" charset="0"/>
              </a:rPr>
              <a:t>22 Days </a:t>
            </a:r>
            <a:r>
              <a:rPr lang="en-US" sz="2000" dirty="0">
                <a:latin typeface="Tahoma" panose="020B0604030504040204" pitchFamily="34" charset="0"/>
                <a:ea typeface="Tahoma" panose="020B0604030504040204" pitchFamily="34" charset="0"/>
                <a:cs typeface="Tahoma" panose="020B0604030504040204" pitchFamily="34" charset="0"/>
              </a:rPr>
              <a:t>– G2 Field Experiment Wet Run (02/17)</a:t>
            </a:r>
          </a:p>
          <a:p>
            <a:pPr marL="0" indent="0">
              <a:buNone/>
            </a:pPr>
            <a:r>
              <a:rPr lang="en-US" sz="2600" b="1" dirty="0">
                <a:latin typeface="Tahoma" panose="020B0604030504040204" pitchFamily="34" charset="0"/>
                <a:ea typeface="Tahoma" panose="020B0604030504040204" pitchFamily="34" charset="0"/>
                <a:cs typeface="Tahoma" panose="020B0604030504040204" pitchFamily="34" charset="0"/>
              </a:rPr>
              <a:t>29 Days </a:t>
            </a:r>
            <a:r>
              <a:rPr lang="en-US" sz="2000" dirty="0">
                <a:latin typeface="Tahoma" panose="020B0604030504040204" pitchFamily="34" charset="0"/>
                <a:ea typeface="Tahoma" panose="020B0604030504040204" pitchFamily="34" charset="0"/>
                <a:cs typeface="Tahoma" panose="020B0604030504040204" pitchFamily="34" charset="0"/>
              </a:rPr>
              <a:t>– G1 First field deployment (~02/24)</a:t>
            </a:r>
          </a:p>
          <a:p>
            <a:pPr marL="0" indent="0">
              <a:buNone/>
            </a:pPr>
            <a:r>
              <a:rPr lang="en-US" sz="2600" b="1" dirty="0">
                <a:latin typeface="Tahoma" panose="020B0604030504040204" pitchFamily="34" charset="0"/>
                <a:ea typeface="Tahoma" panose="020B0604030504040204" pitchFamily="34" charset="0"/>
                <a:cs typeface="Tahoma" panose="020B0604030504040204" pitchFamily="34" charset="0"/>
              </a:rPr>
              <a:t>36 Days </a:t>
            </a:r>
            <a:r>
              <a:rPr lang="en-US" sz="2000" dirty="0">
                <a:latin typeface="Tahoma" panose="020B0604030504040204" pitchFamily="34" charset="0"/>
                <a:ea typeface="Tahoma" panose="020B0604030504040204" pitchFamily="34" charset="0"/>
                <a:cs typeface="Tahoma" panose="020B0604030504040204" pitchFamily="34" charset="0"/>
              </a:rPr>
              <a:t>– G2 First field deployment (~03/03)</a:t>
            </a:r>
            <a:endParaRPr lang="en-US" sz="26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166F0211-A121-15CB-3E00-9E41960B07C9}"/>
              </a:ext>
            </a:extLst>
          </p:cNvPr>
          <p:cNvSpPr txBox="1"/>
          <p:nvPr/>
        </p:nvSpPr>
        <p:spPr>
          <a:xfrm>
            <a:off x="2788535" y="5324115"/>
            <a:ext cx="252985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untrygirldiabetic.blogspot.com/2011_07_0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03283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1CEE-ABC2-BD49-26A7-DB229A15FF99}"/>
              </a:ext>
            </a:extLst>
          </p:cNvPr>
          <p:cNvSpPr>
            <a:spLocks noGrp="1"/>
          </p:cNvSpPr>
          <p:nvPr>
            <p:ph type="title"/>
          </p:nvPr>
        </p:nvSpPr>
        <p:spPr/>
        <p:txBody>
          <a:bodyPr/>
          <a:lstStyle/>
          <a:p>
            <a:r>
              <a:rPr lang="en-US" dirty="0"/>
              <a:t>In preparing for battle I have always found that plans are useless, but planning is indispensable.</a:t>
            </a:r>
          </a:p>
        </p:txBody>
      </p:sp>
      <p:sp>
        <p:nvSpPr>
          <p:cNvPr id="5" name="Text Placeholder 4">
            <a:extLst>
              <a:ext uri="{FF2B5EF4-FFF2-40B4-BE49-F238E27FC236}">
                <a16:creationId xmlns:a16="http://schemas.microsoft.com/office/drawing/2014/main" id="{17802F2B-B7DA-09ED-DB5C-588FC591ECF7}"/>
              </a:ext>
            </a:extLst>
          </p:cNvPr>
          <p:cNvSpPr>
            <a:spLocks noGrp="1"/>
          </p:cNvSpPr>
          <p:nvPr>
            <p:ph type="body" sz="half" idx="13"/>
          </p:nvPr>
        </p:nvSpPr>
        <p:spPr/>
        <p:txBody>
          <a:bodyPr/>
          <a:lstStyle/>
          <a:p>
            <a:r>
              <a:rPr lang="en-US" b="0" i="0" dirty="0">
                <a:solidFill>
                  <a:schemeClr val="tx1"/>
                </a:solidFill>
                <a:effectLst/>
                <a:latin typeface="Tahoma" panose="020B0604030504040204" pitchFamily="34" charset="0"/>
                <a:ea typeface="Tahoma" panose="020B0604030504040204" pitchFamily="34" charset="0"/>
                <a:cs typeface="Tahoma" panose="020B0604030504040204" pitchFamily="34" charset="0"/>
              </a:rPr>
              <a:t>Dwight D. Eisenhower</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695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14B45-1FC9-6525-2E5E-C09D486F6100}"/>
              </a:ext>
            </a:extLst>
          </p:cNvPr>
          <p:cNvSpPr>
            <a:spLocks noGrp="1"/>
          </p:cNvSpPr>
          <p:nvPr>
            <p:ph type="ctrTitle"/>
          </p:nvPr>
        </p:nvSpPr>
        <p:spPr/>
        <p:txBody>
          <a:bodyPr/>
          <a:lstStyle/>
          <a:p>
            <a:r>
              <a:rPr lang="en-US" dirty="0"/>
              <a:t>In The Field</a:t>
            </a:r>
          </a:p>
        </p:txBody>
      </p:sp>
      <p:sp>
        <p:nvSpPr>
          <p:cNvPr id="6" name="Subtitle 5">
            <a:extLst>
              <a:ext uri="{FF2B5EF4-FFF2-40B4-BE49-F238E27FC236}">
                <a16:creationId xmlns:a16="http://schemas.microsoft.com/office/drawing/2014/main" id="{2D34440B-C31C-625C-E1BE-6CFF2C6ED98D}"/>
              </a:ext>
            </a:extLst>
          </p:cNvPr>
          <p:cNvSpPr>
            <a:spLocks noGrp="1"/>
          </p:cNvSpPr>
          <p:nvPr>
            <p:ph type="subTitle" idx="1"/>
          </p:nvPr>
        </p:nvSpPr>
        <p:spPr/>
        <p:txBody>
          <a:bodyPr/>
          <a:lstStyle/>
          <a:p>
            <a:r>
              <a:rPr lang="en-US" dirty="0"/>
              <a:t>Part Three</a:t>
            </a:r>
          </a:p>
        </p:txBody>
      </p:sp>
    </p:spTree>
    <p:extLst>
      <p:ext uri="{BB962C8B-B14F-4D97-AF65-F5344CB8AC3E}">
        <p14:creationId xmlns:p14="http://schemas.microsoft.com/office/powerpoint/2010/main" val="383555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455EE5-24F3-C13B-F7A3-395027AA8BA0}"/>
              </a:ext>
            </a:extLst>
          </p:cNvPr>
          <p:cNvSpPr>
            <a:spLocks noGrp="1"/>
          </p:cNvSpPr>
          <p:nvPr>
            <p:ph type="title"/>
          </p:nvPr>
        </p:nvSpPr>
        <p:spPr/>
        <p:txBody>
          <a:bodyPr/>
          <a:lstStyle/>
          <a:p>
            <a:r>
              <a:rPr lang="en-US" dirty="0"/>
              <a:t>Arriving at the Test Site</a:t>
            </a:r>
          </a:p>
        </p:txBody>
      </p:sp>
      <p:sp>
        <p:nvSpPr>
          <p:cNvPr id="8" name="Content Placeholder 7">
            <a:extLst>
              <a:ext uri="{FF2B5EF4-FFF2-40B4-BE49-F238E27FC236}">
                <a16:creationId xmlns:a16="http://schemas.microsoft.com/office/drawing/2014/main" id="{176E3146-9EEF-ABDE-9104-4D51D9478B28}"/>
              </a:ext>
            </a:extLst>
          </p:cNvPr>
          <p:cNvSpPr>
            <a:spLocks noGrp="1"/>
          </p:cNvSpPr>
          <p:nvPr>
            <p:ph idx="1"/>
          </p:nvPr>
        </p:nvSpPr>
        <p:spPr/>
        <p:txBody>
          <a:bodyPr/>
          <a:lstStyle/>
          <a:p>
            <a:r>
              <a:rPr lang="en-US" dirty="0"/>
              <a:t>Be sure to arrive on-time and at the right location</a:t>
            </a:r>
          </a:p>
          <a:p>
            <a:r>
              <a:rPr lang="en-US" dirty="0"/>
              <a:t>Take the time to locate and establish a base of operations</a:t>
            </a:r>
          </a:p>
          <a:p>
            <a:r>
              <a:rPr lang="en-US" dirty="0"/>
              <a:t>Should include:</a:t>
            </a:r>
          </a:p>
          <a:p>
            <a:pPr lvl="1"/>
            <a:r>
              <a:rPr lang="en-US" dirty="0"/>
              <a:t>Table</a:t>
            </a:r>
          </a:p>
          <a:p>
            <a:pPr lvl="1"/>
            <a:r>
              <a:rPr lang="en-US" dirty="0"/>
              <a:t>Tent</a:t>
            </a:r>
          </a:p>
          <a:p>
            <a:pPr lvl="1"/>
            <a:r>
              <a:rPr lang="en-US" dirty="0"/>
              <a:t>Technician’s laptop</a:t>
            </a:r>
          </a:p>
          <a:p>
            <a:pPr lvl="1"/>
            <a:r>
              <a:rPr lang="en-US" dirty="0"/>
              <a:t>Etc.</a:t>
            </a:r>
          </a:p>
          <a:p>
            <a:endParaRPr lang="en-US" dirty="0"/>
          </a:p>
        </p:txBody>
      </p:sp>
      <p:graphicFrame>
        <p:nvGraphicFramePr>
          <p:cNvPr id="9" name="Diagram 8">
            <a:extLst>
              <a:ext uri="{FF2B5EF4-FFF2-40B4-BE49-F238E27FC236}">
                <a16:creationId xmlns:a16="http://schemas.microsoft.com/office/drawing/2014/main" id="{1FD22874-71E8-4A4B-C282-1CBA02291B5A}"/>
              </a:ext>
            </a:extLst>
          </p:cNvPr>
          <p:cNvGraphicFramePr/>
          <p:nvPr>
            <p:extLst>
              <p:ext uri="{D42A27DB-BD31-4B8C-83A1-F6EECF244321}">
                <p14:modId xmlns:p14="http://schemas.microsoft.com/office/powerpoint/2010/main" val="3030161595"/>
              </p:ext>
            </p:extLst>
          </p:nvPr>
        </p:nvGraphicFramePr>
        <p:xfrm>
          <a:off x="8053494" y="437495"/>
          <a:ext cx="4199466"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descr="Close up of binoculars on a table looking at sunset">
            <a:extLst>
              <a:ext uri="{FF2B5EF4-FFF2-40B4-BE49-F238E27FC236}">
                <a16:creationId xmlns:a16="http://schemas.microsoft.com/office/drawing/2014/main" id="{6D6FCE55-630B-E321-71AF-EC41E01FC4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7962" y="3068320"/>
            <a:ext cx="5389878" cy="3593252"/>
          </a:xfrm>
          <a:prstGeom prst="rect">
            <a:avLst/>
          </a:prstGeom>
        </p:spPr>
      </p:pic>
      <p:sp>
        <p:nvSpPr>
          <p:cNvPr id="12" name="TextBox 11">
            <a:extLst>
              <a:ext uri="{FF2B5EF4-FFF2-40B4-BE49-F238E27FC236}">
                <a16:creationId xmlns:a16="http://schemas.microsoft.com/office/drawing/2014/main" id="{FE1F51B0-C469-3FF5-07C9-7D69EB82D3B7}"/>
              </a:ext>
            </a:extLst>
          </p:cNvPr>
          <p:cNvSpPr txBox="1"/>
          <p:nvPr/>
        </p:nvSpPr>
        <p:spPr>
          <a:xfrm>
            <a:off x="1270844" y="5555711"/>
            <a:ext cx="3917529" cy="369332"/>
          </a:xfrm>
          <a:prstGeom prst="rect">
            <a:avLst/>
          </a:prstGeom>
          <a:noFill/>
        </p:spPr>
        <p:txBody>
          <a:bodyPr wrap="square" rtlCol="0">
            <a:spAutoFit/>
          </a:bodyPr>
          <a:lstStyle/>
          <a:p>
            <a:r>
              <a:rPr lang="en-US" dirty="0">
                <a:solidFill>
                  <a:srgbClr val="FFFF00"/>
                </a:solidFill>
              </a:rPr>
              <a:t>What else could go in your basecamp?</a:t>
            </a:r>
          </a:p>
        </p:txBody>
      </p:sp>
    </p:spTree>
    <p:extLst>
      <p:ext uri="{BB962C8B-B14F-4D97-AF65-F5344CB8AC3E}">
        <p14:creationId xmlns:p14="http://schemas.microsoft.com/office/powerpoint/2010/main" val="190255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921CE-F8A5-CEA5-6C83-A0D2F83978D2}"/>
              </a:ext>
            </a:extLst>
          </p:cNvPr>
          <p:cNvSpPr>
            <a:spLocks noGrp="1"/>
          </p:cNvSpPr>
          <p:nvPr>
            <p:ph type="title"/>
          </p:nvPr>
        </p:nvSpPr>
        <p:spPr>
          <a:xfrm>
            <a:off x="647889" y="1349681"/>
            <a:ext cx="2931319" cy="1799920"/>
          </a:xfrm>
        </p:spPr>
        <p:txBody>
          <a:bodyPr anchor="t">
            <a:normAutofit/>
          </a:bodyPr>
          <a:lstStyle/>
          <a:p>
            <a:r>
              <a:rPr lang="en-US" sz="4100" dirty="0">
                <a:solidFill>
                  <a:schemeClr val="tx1"/>
                </a:solidFill>
              </a:rPr>
              <a:t>Pre-Deployment Briefing</a:t>
            </a:r>
          </a:p>
        </p:txBody>
      </p:sp>
      <p:graphicFrame>
        <p:nvGraphicFramePr>
          <p:cNvPr id="5" name="Content Placeholder 2">
            <a:extLst>
              <a:ext uri="{FF2B5EF4-FFF2-40B4-BE49-F238E27FC236}">
                <a16:creationId xmlns:a16="http://schemas.microsoft.com/office/drawing/2014/main" id="{75348E71-C892-0328-20EF-0B5D6FE55A60}"/>
              </a:ext>
            </a:extLst>
          </p:cNvPr>
          <p:cNvGraphicFramePr>
            <a:graphicFrameLocks noGrp="1"/>
          </p:cNvGraphicFramePr>
          <p:nvPr>
            <p:ph idx="1"/>
            <p:extLst>
              <p:ext uri="{D42A27DB-BD31-4B8C-83A1-F6EECF244321}">
                <p14:modId xmlns:p14="http://schemas.microsoft.com/office/powerpoint/2010/main" val="855967041"/>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1E3738B1-72AB-43F8-519B-65B00D1F8E89}"/>
              </a:ext>
            </a:extLst>
          </p:cNvPr>
          <p:cNvSpPr txBox="1">
            <a:spLocks/>
          </p:cNvSpPr>
          <p:nvPr/>
        </p:nvSpPr>
        <p:spPr>
          <a:xfrm>
            <a:off x="647888" y="3149601"/>
            <a:ext cx="2931320" cy="17999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2000" dirty="0">
                <a:solidFill>
                  <a:schemeClr val="tx1"/>
                </a:solidFill>
              </a:rPr>
              <a:t>Conduct as soon as all team members are present</a:t>
            </a:r>
          </a:p>
        </p:txBody>
      </p:sp>
    </p:spTree>
    <p:extLst>
      <p:ext uri="{BB962C8B-B14F-4D97-AF65-F5344CB8AC3E}">
        <p14:creationId xmlns:p14="http://schemas.microsoft.com/office/powerpoint/2010/main" val="287343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4C5C-A930-AAC5-2420-D690072464EB}"/>
              </a:ext>
            </a:extLst>
          </p:cNvPr>
          <p:cNvSpPr>
            <a:spLocks noGrp="1"/>
          </p:cNvSpPr>
          <p:nvPr>
            <p:ph type="title"/>
          </p:nvPr>
        </p:nvSpPr>
        <p:spPr/>
        <p:txBody>
          <a:bodyPr/>
          <a:lstStyle/>
          <a:p>
            <a:r>
              <a:rPr lang="en-US" dirty="0"/>
              <a:t>Checking the Equipment</a:t>
            </a:r>
          </a:p>
        </p:txBody>
      </p:sp>
      <p:sp>
        <p:nvSpPr>
          <p:cNvPr id="3" name="Content Placeholder 2">
            <a:extLst>
              <a:ext uri="{FF2B5EF4-FFF2-40B4-BE49-F238E27FC236}">
                <a16:creationId xmlns:a16="http://schemas.microsoft.com/office/drawing/2014/main" id="{8DFDC2EC-480D-8166-4210-F88384296FF3}"/>
              </a:ext>
            </a:extLst>
          </p:cNvPr>
          <p:cNvSpPr>
            <a:spLocks noGrp="1"/>
          </p:cNvSpPr>
          <p:nvPr>
            <p:ph idx="1"/>
          </p:nvPr>
        </p:nvSpPr>
        <p:spPr>
          <a:xfrm>
            <a:off x="1120000" y="1825624"/>
            <a:ext cx="10233800" cy="5032375"/>
          </a:xfrm>
        </p:spPr>
        <p:txBody>
          <a:bodyPr>
            <a:normAutofit fontScale="92500" lnSpcReduction="10000"/>
          </a:bodyPr>
          <a:lstStyle/>
          <a:p>
            <a:r>
              <a:rPr lang="en-US" dirty="0"/>
              <a:t>Ensure that you have all the equipment you need</a:t>
            </a:r>
          </a:p>
          <a:p>
            <a:r>
              <a:rPr lang="en-US" dirty="0"/>
              <a:t>It would be prudent to test that the equipment is working before deploying</a:t>
            </a:r>
          </a:p>
          <a:p>
            <a:pPr lvl="1"/>
            <a:r>
              <a:rPr lang="en-US" dirty="0"/>
              <a:t>The Lowell Instruments have an LED that you can set to blink every second</a:t>
            </a:r>
          </a:p>
          <a:p>
            <a:pPr lvl="1"/>
            <a:endParaRPr lang="en-US" dirty="0"/>
          </a:p>
          <a:p>
            <a:pPr lvl="1"/>
            <a:endParaRPr lang="en-US" dirty="0"/>
          </a:p>
          <a:p>
            <a:pPr lvl="1"/>
            <a:endParaRPr lang="en-US" dirty="0"/>
          </a:p>
          <a:p>
            <a:pPr lvl="1"/>
            <a:endParaRPr lang="en-US" dirty="0"/>
          </a:p>
          <a:p>
            <a:pPr lvl="1"/>
            <a:r>
              <a:rPr lang="en-US" dirty="0"/>
              <a:t>Thetis has an LED that visualizes the current status</a:t>
            </a:r>
          </a:p>
          <a:p>
            <a:pPr lvl="2"/>
            <a:r>
              <a:rPr lang="en-US" dirty="0"/>
              <a:t>Pulsing blue: Standby, No GPS</a:t>
            </a:r>
          </a:p>
          <a:p>
            <a:pPr lvl="2"/>
            <a:r>
              <a:rPr lang="en-US" dirty="0"/>
              <a:t>Solid blue: Logging, No GPS</a:t>
            </a:r>
          </a:p>
          <a:p>
            <a:pPr lvl="2"/>
            <a:r>
              <a:rPr lang="en-US" dirty="0"/>
              <a:t>Pulsing green: Standby, GPS</a:t>
            </a:r>
          </a:p>
          <a:p>
            <a:pPr lvl="2"/>
            <a:r>
              <a:rPr lang="en-US" dirty="0"/>
              <a:t>Solid green: Logging, GPS</a:t>
            </a:r>
          </a:p>
          <a:p>
            <a:pPr lvl="2"/>
            <a:r>
              <a:rPr lang="en-US" dirty="0"/>
              <a:t>Flashing red: Error</a:t>
            </a:r>
          </a:p>
          <a:p>
            <a:pPr lvl="1"/>
            <a:r>
              <a:rPr lang="en-US" dirty="0"/>
              <a:t>The HOBOs do not have any indicator</a:t>
            </a:r>
          </a:p>
        </p:txBody>
      </p:sp>
      <p:pic>
        <p:nvPicPr>
          <p:cNvPr id="1026" name="Picture 2" descr="MAT-1 Data Logger - Veldshop.nl">
            <a:extLst>
              <a:ext uri="{FF2B5EF4-FFF2-40B4-BE49-F238E27FC236}">
                <a16:creationId xmlns:a16="http://schemas.microsoft.com/office/drawing/2014/main" id="{BADEA1D4-2BD1-E435-D09F-A1021576C6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89" t="44050" r="16966" b="44197"/>
          <a:stretch/>
        </p:blipFill>
        <p:spPr bwMode="auto">
          <a:xfrm>
            <a:off x="2045546" y="3598280"/>
            <a:ext cx="6888480" cy="806027"/>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D68863C0-2970-8DEA-E811-A23FACA0EDEE}"/>
              </a:ext>
            </a:extLst>
          </p:cNvPr>
          <p:cNvSpPr/>
          <p:nvPr/>
        </p:nvSpPr>
        <p:spPr>
          <a:xfrm>
            <a:off x="8304107" y="3458263"/>
            <a:ext cx="704425" cy="704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D66D68-F456-1F6B-30B1-EAAAA755C8BF}"/>
              </a:ext>
            </a:extLst>
          </p:cNvPr>
          <p:cNvPicPr>
            <a:picLocks noChangeAspect="1"/>
          </p:cNvPicPr>
          <p:nvPr/>
        </p:nvPicPr>
        <p:blipFill>
          <a:blip r:embed="rId3"/>
          <a:stretch>
            <a:fillRect/>
          </a:stretch>
        </p:blipFill>
        <p:spPr>
          <a:xfrm>
            <a:off x="9164320" y="3791784"/>
            <a:ext cx="2994789" cy="2981020"/>
          </a:xfrm>
          <a:prstGeom prst="rect">
            <a:avLst/>
          </a:prstGeom>
        </p:spPr>
      </p:pic>
      <p:sp>
        <p:nvSpPr>
          <p:cNvPr id="7" name="Oval 6">
            <a:extLst>
              <a:ext uri="{FF2B5EF4-FFF2-40B4-BE49-F238E27FC236}">
                <a16:creationId xmlns:a16="http://schemas.microsoft.com/office/drawing/2014/main" id="{0384644C-E60E-FAB7-ABC2-932D5350255C}"/>
              </a:ext>
            </a:extLst>
          </p:cNvPr>
          <p:cNvSpPr/>
          <p:nvPr/>
        </p:nvSpPr>
        <p:spPr>
          <a:xfrm>
            <a:off x="10556240" y="6153575"/>
            <a:ext cx="704425" cy="7044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18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70AC-8902-3142-8849-E51EBDF69957}"/>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E46EE432-1D14-C345-9161-ECE151A20023}"/>
              </a:ext>
            </a:extLst>
          </p:cNvPr>
          <p:cNvSpPr txBox="1"/>
          <p:nvPr/>
        </p:nvSpPr>
        <p:spPr>
          <a:xfrm>
            <a:off x="4786204" y="843240"/>
            <a:ext cx="4947076" cy="369332"/>
          </a:xfrm>
          <a:prstGeom prst="rect">
            <a:avLst/>
          </a:prstGeom>
          <a:noFill/>
        </p:spPr>
        <p:txBody>
          <a:bodyPr wrap="square" rtlCol="0">
            <a:spAutoFit/>
          </a:bodyPr>
          <a:lstStyle/>
          <a:p>
            <a:r>
              <a:rPr lang="en-US" dirty="0">
                <a:solidFill>
                  <a:srgbClr val="FFFF00"/>
                </a:solidFill>
              </a:rPr>
              <a:t>Can you trust your equipment? Why or why not?</a:t>
            </a:r>
          </a:p>
        </p:txBody>
      </p:sp>
      <p:sp>
        <p:nvSpPr>
          <p:cNvPr id="6" name="TextBox 5">
            <a:extLst>
              <a:ext uri="{FF2B5EF4-FFF2-40B4-BE49-F238E27FC236}">
                <a16:creationId xmlns:a16="http://schemas.microsoft.com/office/drawing/2014/main" id="{9BE5B9D2-7D8E-37D9-5FB9-5D13AB9FB2F0}"/>
              </a:ext>
            </a:extLst>
          </p:cNvPr>
          <p:cNvSpPr txBox="1"/>
          <p:nvPr/>
        </p:nvSpPr>
        <p:spPr>
          <a:xfrm>
            <a:off x="838200" y="1385086"/>
            <a:ext cx="4370493"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These sensors have biases and scale factors that account for the sensitivity, misalignment, drift, and error in the measurements</a:t>
            </a:r>
          </a:p>
          <a:p>
            <a:endParaRPr lang="en-US" sz="2400" dirty="0"/>
          </a:p>
          <a:p>
            <a:pPr marL="285750" indent="-285750">
              <a:buFont typeface="Arial" panose="020B0604020202020204" pitchFamily="34" charset="0"/>
              <a:buChar char="•"/>
            </a:pPr>
            <a:r>
              <a:rPr lang="en-US" sz="2400" dirty="0"/>
              <a:t>Calibration is the process of calculating these values to improve the accuracy of the sensor</a:t>
            </a:r>
          </a:p>
          <a:p>
            <a:endParaRPr lang="en-US" sz="2400" dirty="0"/>
          </a:p>
          <a:p>
            <a:pPr marL="285750" indent="-285750">
              <a:buFont typeface="Arial" panose="020B0604020202020204" pitchFamily="34" charset="0"/>
              <a:buChar char="•"/>
            </a:pPr>
            <a:r>
              <a:rPr lang="en-US" sz="2400" dirty="0"/>
              <a:t>Regular calibration ensures that your data is accurate and the IMU is functioning properly</a:t>
            </a:r>
          </a:p>
        </p:txBody>
      </p:sp>
      <p:pic>
        <p:nvPicPr>
          <p:cNvPr id="2050" name="Picture 2" descr="3D plot of data">
            <a:extLst>
              <a:ext uri="{FF2B5EF4-FFF2-40B4-BE49-F238E27FC236}">
                <a16:creationId xmlns:a16="http://schemas.microsoft.com/office/drawing/2014/main" id="{A077A9C2-2049-9A54-A8FA-86B0AD5B7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368" y="169068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60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AB0A-40AD-A5DA-2537-9ED9F9EC788F}"/>
              </a:ext>
            </a:extLst>
          </p:cNvPr>
          <p:cNvSpPr>
            <a:spLocks noGrp="1"/>
          </p:cNvSpPr>
          <p:nvPr>
            <p:ph type="title"/>
          </p:nvPr>
        </p:nvSpPr>
        <p:spPr/>
        <p:txBody>
          <a:bodyPr/>
          <a:lstStyle/>
          <a:p>
            <a:r>
              <a:rPr lang="en-US" dirty="0"/>
              <a:t>Pitch Calibration</a:t>
            </a:r>
          </a:p>
        </p:txBody>
      </p:sp>
      <p:pic>
        <p:nvPicPr>
          <p:cNvPr id="5" name="board_pitch_calibration">
            <a:hlinkClick r:id="" action="ppaction://media"/>
            <a:extLst>
              <a:ext uri="{FF2B5EF4-FFF2-40B4-BE49-F238E27FC236}">
                <a16:creationId xmlns:a16="http://schemas.microsoft.com/office/drawing/2014/main" id="{D593C1F5-2F3F-F09B-BDD5-50D767164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1574" y="1537545"/>
            <a:ext cx="9028852" cy="5078729"/>
          </a:xfrm>
          <a:prstGeom prst="rect">
            <a:avLst/>
          </a:prstGeom>
        </p:spPr>
      </p:pic>
    </p:spTree>
    <p:extLst>
      <p:ext uri="{BB962C8B-B14F-4D97-AF65-F5344CB8AC3E}">
        <p14:creationId xmlns:p14="http://schemas.microsoft.com/office/powerpoint/2010/main" val="4273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2184-B872-FF6D-3D2E-ACBA0174417E}"/>
              </a:ext>
            </a:extLst>
          </p:cNvPr>
          <p:cNvSpPr>
            <a:spLocks noGrp="1"/>
          </p:cNvSpPr>
          <p:nvPr>
            <p:ph type="title"/>
          </p:nvPr>
        </p:nvSpPr>
        <p:spPr/>
        <p:txBody>
          <a:bodyPr/>
          <a:lstStyle/>
          <a:p>
            <a:r>
              <a:rPr lang="en-US" dirty="0"/>
              <a:t>Roll Calibration</a:t>
            </a:r>
          </a:p>
        </p:txBody>
      </p:sp>
      <p:pic>
        <p:nvPicPr>
          <p:cNvPr id="4" name="board_roll_calibration">
            <a:hlinkClick r:id="" action="ppaction://media"/>
            <a:extLst>
              <a:ext uri="{FF2B5EF4-FFF2-40B4-BE49-F238E27FC236}">
                <a16:creationId xmlns:a16="http://schemas.microsoft.com/office/drawing/2014/main" id="{57E312B5-E078-A848-DDF4-A1FAD0EA2F7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15830" b="29568"/>
          <a:stretch/>
        </p:blipFill>
        <p:spPr>
          <a:xfrm>
            <a:off x="1285875" y="1883092"/>
            <a:ext cx="9620250" cy="4528042"/>
          </a:xfrm>
        </p:spPr>
      </p:pic>
    </p:spTree>
    <p:extLst>
      <p:ext uri="{BB962C8B-B14F-4D97-AF65-F5344CB8AC3E}">
        <p14:creationId xmlns:p14="http://schemas.microsoft.com/office/powerpoint/2010/main" val="190772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CD6A1E74-B812-4D71-DB0A-C93B80E75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82976"/>
            <a:ext cx="12192000" cy="5943600"/>
          </a:xfrm>
        </p:spPr>
      </p:pic>
      <p:sp>
        <p:nvSpPr>
          <p:cNvPr id="6" name="Oval 5">
            <a:extLst>
              <a:ext uri="{FF2B5EF4-FFF2-40B4-BE49-F238E27FC236}">
                <a16:creationId xmlns:a16="http://schemas.microsoft.com/office/drawing/2014/main" id="{0D55D394-16ED-5239-DFCA-68D47E4D0479}"/>
              </a:ext>
            </a:extLst>
          </p:cNvPr>
          <p:cNvSpPr/>
          <p:nvPr/>
        </p:nvSpPr>
        <p:spPr>
          <a:xfrm>
            <a:off x="883948" y="912588"/>
            <a:ext cx="588692" cy="1776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44FF021F-62BE-F961-1587-4F8D191D9D20}"/>
              </a:ext>
            </a:extLst>
          </p:cNvPr>
          <p:cNvSpPr/>
          <p:nvPr/>
        </p:nvSpPr>
        <p:spPr>
          <a:xfrm rot="5400000">
            <a:off x="3947279" y="598036"/>
            <a:ext cx="317355" cy="5542613"/>
          </a:xfrm>
          <a:prstGeom prst="rightBrace">
            <a:avLst>
              <a:gd name="adj1" fmla="val 8333"/>
              <a:gd name="adj2" fmla="val 4948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7B9E604-3870-5698-5BB8-986FD31C6247}"/>
              </a:ext>
            </a:extLst>
          </p:cNvPr>
          <p:cNvSpPr txBox="1"/>
          <p:nvPr/>
        </p:nvSpPr>
        <p:spPr>
          <a:xfrm>
            <a:off x="1063148" y="3536874"/>
            <a:ext cx="6085616"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Pitch Calibration</a:t>
            </a:r>
          </a:p>
        </p:txBody>
      </p:sp>
      <p:sp>
        <p:nvSpPr>
          <p:cNvPr id="10" name="TextBox 9">
            <a:extLst>
              <a:ext uri="{FF2B5EF4-FFF2-40B4-BE49-F238E27FC236}">
                <a16:creationId xmlns:a16="http://schemas.microsoft.com/office/drawing/2014/main" id="{5C5838D5-A299-192F-551A-0CDA4469B215}"/>
              </a:ext>
            </a:extLst>
          </p:cNvPr>
          <p:cNvSpPr txBox="1"/>
          <p:nvPr/>
        </p:nvSpPr>
        <p:spPr>
          <a:xfrm>
            <a:off x="-95676" y="536485"/>
            <a:ext cx="2547939"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11" name="Right Brace 10">
            <a:extLst>
              <a:ext uri="{FF2B5EF4-FFF2-40B4-BE49-F238E27FC236}">
                <a16:creationId xmlns:a16="http://schemas.microsoft.com/office/drawing/2014/main" id="{C22C3F82-07B0-50A4-0915-23C692CFD213}"/>
              </a:ext>
            </a:extLst>
          </p:cNvPr>
          <p:cNvSpPr/>
          <p:nvPr/>
        </p:nvSpPr>
        <p:spPr>
          <a:xfrm rot="5400000">
            <a:off x="8887037" y="1557710"/>
            <a:ext cx="317357" cy="3623267"/>
          </a:xfrm>
          <a:prstGeom prst="rightBrace">
            <a:avLst>
              <a:gd name="adj1" fmla="val 8333"/>
              <a:gd name="adj2" fmla="val 4948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8BC2BD6-60DE-43C9-925F-235EAC1325E6}"/>
              </a:ext>
            </a:extLst>
          </p:cNvPr>
          <p:cNvSpPr txBox="1"/>
          <p:nvPr/>
        </p:nvSpPr>
        <p:spPr>
          <a:xfrm>
            <a:off x="7316517" y="3517861"/>
            <a:ext cx="3458395"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Roll Calibration</a:t>
            </a:r>
          </a:p>
        </p:txBody>
      </p:sp>
      <p:sp>
        <p:nvSpPr>
          <p:cNvPr id="13" name="Oval 12">
            <a:extLst>
              <a:ext uri="{FF2B5EF4-FFF2-40B4-BE49-F238E27FC236}">
                <a16:creationId xmlns:a16="http://schemas.microsoft.com/office/drawing/2014/main" id="{C30A47D8-FF7E-4733-E95E-80A897317356}"/>
              </a:ext>
            </a:extLst>
          </p:cNvPr>
          <p:cNvSpPr/>
          <p:nvPr/>
        </p:nvSpPr>
        <p:spPr>
          <a:xfrm>
            <a:off x="6695439" y="929035"/>
            <a:ext cx="707813" cy="18548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1828F24-CC42-A094-FFCA-4D576D60279B}"/>
              </a:ext>
            </a:extLst>
          </p:cNvPr>
          <p:cNvSpPr txBox="1"/>
          <p:nvPr/>
        </p:nvSpPr>
        <p:spPr>
          <a:xfrm>
            <a:off x="6640705" y="610058"/>
            <a:ext cx="3063511"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15" name="Oval 14">
            <a:extLst>
              <a:ext uri="{FF2B5EF4-FFF2-40B4-BE49-F238E27FC236}">
                <a16:creationId xmlns:a16="http://schemas.microsoft.com/office/drawing/2014/main" id="{A034F4C5-7BF8-25B0-032F-21663218C4E3}"/>
              </a:ext>
            </a:extLst>
          </p:cNvPr>
          <p:cNvSpPr/>
          <p:nvPr/>
        </p:nvSpPr>
        <p:spPr>
          <a:xfrm>
            <a:off x="10626053" y="1041740"/>
            <a:ext cx="588692" cy="1776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326FAE-F1CD-6643-BFBC-CBA2961FBA90}"/>
              </a:ext>
            </a:extLst>
          </p:cNvPr>
          <p:cNvSpPr txBox="1"/>
          <p:nvPr/>
        </p:nvSpPr>
        <p:spPr>
          <a:xfrm>
            <a:off x="9638853" y="610058"/>
            <a:ext cx="2547939"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Stationary, lying flat</a:t>
            </a:r>
          </a:p>
        </p:txBody>
      </p:sp>
      <p:sp>
        <p:nvSpPr>
          <p:cNvPr id="20" name="TextBox 19">
            <a:extLst>
              <a:ext uri="{FF2B5EF4-FFF2-40B4-BE49-F238E27FC236}">
                <a16:creationId xmlns:a16="http://schemas.microsoft.com/office/drawing/2014/main" id="{7C646820-141F-1502-5697-243A1F8322E8}"/>
              </a:ext>
            </a:extLst>
          </p:cNvPr>
          <p:cNvSpPr txBox="1"/>
          <p:nvPr/>
        </p:nvSpPr>
        <p:spPr>
          <a:xfrm>
            <a:off x="1563162" y="2613315"/>
            <a:ext cx="1520878"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On Tail</a:t>
            </a:r>
          </a:p>
        </p:txBody>
      </p:sp>
      <p:sp>
        <p:nvSpPr>
          <p:cNvPr id="21" name="TextBox 20">
            <a:extLst>
              <a:ext uri="{FF2B5EF4-FFF2-40B4-BE49-F238E27FC236}">
                <a16:creationId xmlns:a16="http://schemas.microsoft.com/office/drawing/2014/main" id="{C21AD66A-E34A-C39F-63AE-B1A41D7CFFA1}"/>
              </a:ext>
            </a:extLst>
          </p:cNvPr>
          <p:cNvSpPr txBox="1"/>
          <p:nvPr/>
        </p:nvSpPr>
        <p:spPr>
          <a:xfrm>
            <a:off x="3563161" y="1776326"/>
            <a:ext cx="1520878"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Flat</a:t>
            </a:r>
          </a:p>
        </p:txBody>
      </p:sp>
      <p:sp>
        <p:nvSpPr>
          <p:cNvPr id="22" name="TextBox 21">
            <a:extLst>
              <a:ext uri="{FF2B5EF4-FFF2-40B4-BE49-F238E27FC236}">
                <a16:creationId xmlns:a16="http://schemas.microsoft.com/office/drawing/2014/main" id="{4AD4726B-9AFA-64CD-42E0-AE64B3D28CD9}"/>
              </a:ext>
            </a:extLst>
          </p:cNvPr>
          <p:cNvSpPr txBox="1"/>
          <p:nvPr/>
        </p:nvSpPr>
        <p:spPr>
          <a:xfrm>
            <a:off x="5737668" y="1245027"/>
            <a:ext cx="1008572"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On Nose</a:t>
            </a:r>
          </a:p>
        </p:txBody>
      </p:sp>
      <p:sp>
        <p:nvSpPr>
          <p:cNvPr id="23" name="TextBox 22">
            <a:extLst>
              <a:ext uri="{FF2B5EF4-FFF2-40B4-BE49-F238E27FC236}">
                <a16:creationId xmlns:a16="http://schemas.microsoft.com/office/drawing/2014/main" id="{0B2385F2-E891-F527-32DA-12FDB8ABC450}"/>
              </a:ext>
            </a:extLst>
          </p:cNvPr>
          <p:cNvSpPr txBox="1"/>
          <p:nvPr/>
        </p:nvSpPr>
        <p:spPr>
          <a:xfrm>
            <a:off x="7159155" y="1245026"/>
            <a:ext cx="1008572"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Port</a:t>
            </a:r>
          </a:p>
        </p:txBody>
      </p:sp>
      <p:sp>
        <p:nvSpPr>
          <p:cNvPr id="24" name="TextBox 23">
            <a:extLst>
              <a:ext uri="{FF2B5EF4-FFF2-40B4-BE49-F238E27FC236}">
                <a16:creationId xmlns:a16="http://schemas.microsoft.com/office/drawing/2014/main" id="{3F8F949E-B0C5-A538-A1E8-DE687C837179}"/>
              </a:ext>
            </a:extLst>
          </p:cNvPr>
          <p:cNvSpPr txBox="1"/>
          <p:nvPr/>
        </p:nvSpPr>
        <p:spPr>
          <a:xfrm>
            <a:off x="8667638" y="1837416"/>
            <a:ext cx="1008572"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Flat</a:t>
            </a:r>
          </a:p>
        </p:txBody>
      </p:sp>
      <p:sp>
        <p:nvSpPr>
          <p:cNvPr id="25" name="TextBox 24">
            <a:extLst>
              <a:ext uri="{FF2B5EF4-FFF2-40B4-BE49-F238E27FC236}">
                <a16:creationId xmlns:a16="http://schemas.microsoft.com/office/drawing/2014/main" id="{4E9C85BB-9F82-FA9C-512F-B8D6486AD03A}"/>
              </a:ext>
            </a:extLst>
          </p:cNvPr>
          <p:cNvSpPr txBox="1"/>
          <p:nvPr/>
        </p:nvSpPr>
        <p:spPr>
          <a:xfrm>
            <a:off x="9704216" y="2524040"/>
            <a:ext cx="1008572" cy="307777"/>
          </a:xfrm>
          <a:prstGeom prst="rect">
            <a:avLst/>
          </a:prstGeom>
          <a:noFill/>
        </p:spPr>
        <p:txBody>
          <a:bodyPr wrap="square" rtlCol="0">
            <a:spAutoFit/>
          </a:bodyPr>
          <a:lstStyle/>
          <a:p>
            <a:pPr algn="ctr"/>
            <a:r>
              <a:rPr lang="en-US" sz="1400" dirty="0">
                <a:solidFill>
                  <a:srgbClr val="FF0000"/>
                </a:solidFill>
                <a:latin typeface="Tahoma" panose="020B0604030504040204" pitchFamily="34" charset="0"/>
                <a:ea typeface="Tahoma" panose="020B0604030504040204" pitchFamily="34" charset="0"/>
                <a:cs typeface="Tahoma" panose="020B0604030504040204" pitchFamily="34" charset="0"/>
              </a:rPr>
              <a:t>Starboard</a:t>
            </a:r>
          </a:p>
        </p:txBody>
      </p:sp>
    </p:spTree>
    <p:extLst>
      <p:ext uri="{BB962C8B-B14F-4D97-AF65-F5344CB8AC3E}">
        <p14:creationId xmlns:p14="http://schemas.microsoft.com/office/powerpoint/2010/main" val="205927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2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1" grpId="0" animBg="1"/>
      <p:bldP spid="12" grpId="0"/>
      <p:bldP spid="13" grpId="0" animBg="1"/>
      <p:bldP spid="14" grpId="0"/>
      <p:bldP spid="15" grpId="0" animBg="1"/>
      <p:bldP spid="16" grpId="0"/>
      <p:bldP spid="20" grpId="0"/>
      <p:bldP spid="20" grpId="1"/>
      <p:bldP spid="21" grpId="0"/>
      <p:bldP spid="21" grpId="1"/>
      <p:bldP spid="22" grpId="0"/>
      <p:bldP spid="22" grpId="1"/>
      <p:bldP spid="23" grpId="0"/>
      <p:bldP spid="23" grpId="1"/>
      <p:bldP spid="24" grpId="0"/>
      <p:bldP spid="24" grpId="1"/>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4" descr="Diagram&#10;&#10;Description automatically generated">
            <a:extLst>
              <a:ext uri="{FF2B5EF4-FFF2-40B4-BE49-F238E27FC236}">
                <a16:creationId xmlns:a16="http://schemas.microsoft.com/office/drawing/2014/main" id="{48FCF50E-8E97-91EA-8D3B-E836BC58B818}"/>
              </a:ext>
            </a:extLst>
          </p:cNvPr>
          <p:cNvPicPr>
            <a:picLocks noChangeAspect="1"/>
          </p:cNvPicPr>
          <p:nvPr/>
        </p:nvPicPr>
        <p:blipFill rotWithShape="1">
          <a:blip r:embed="rId3">
            <a:extLst>
              <a:ext uri="{28A0092B-C50C-407E-A947-70E740481C1C}">
                <a14:useLocalDpi xmlns:a14="http://schemas.microsoft.com/office/drawing/2010/main" val="0"/>
              </a:ext>
            </a:extLst>
          </a:blip>
          <a:srcRect l="5001" t="47884" r="41869" b="5882"/>
          <a:stretch/>
        </p:blipFill>
        <p:spPr>
          <a:xfrm>
            <a:off x="0" y="865923"/>
            <a:ext cx="12192000" cy="5172128"/>
          </a:xfrm>
          <a:prstGeom prst="rect">
            <a:avLst/>
          </a:prstGeom>
        </p:spPr>
      </p:pic>
      <p:sp>
        <p:nvSpPr>
          <p:cNvPr id="7" name="Oval 6">
            <a:extLst>
              <a:ext uri="{FF2B5EF4-FFF2-40B4-BE49-F238E27FC236}">
                <a16:creationId xmlns:a16="http://schemas.microsoft.com/office/drawing/2014/main" id="{364B8035-ACC0-5838-BED6-DD547C78B0D0}"/>
              </a:ext>
            </a:extLst>
          </p:cNvPr>
          <p:cNvSpPr/>
          <p:nvPr/>
        </p:nvSpPr>
        <p:spPr>
          <a:xfrm>
            <a:off x="898345" y="1706881"/>
            <a:ext cx="4013172" cy="7708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94F9C1D-26CB-CA8D-3B3C-935ECE7DDDC0}"/>
              </a:ext>
            </a:extLst>
          </p:cNvPr>
          <p:cNvSpPr txBox="1"/>
          <p:nvPr/>
        </p:nvSpPr>
        <p:spPr>
          <a:xfrm>
            <a:off x="4535892" y="2225605"/>
            <a:ext cx="2547939" cy="646331"/>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Why is 180 degrees when it is on its tail?</a:t>
            </a:r>
          </a:p>
        </p:txBody>
      </p:sp>
      <p:sp>
        <p:nvSpPr>
          <p:cNvPr id="9" name="Oval 8">
            <a:extLst>
              <a:ext uri="{FF2B5EF4-FFF2-40B4-BE49-F238E27FC236}">
                <a16:creationId xmlns:a16="http://schemas.microsoft.com/office/drawing/2014/main" id="{3B25357A-FED6-63EA-64A1-ED8F75BB5C0C}"/>
              </a:ext>
            </a:extLst>
          </p:cNvPr>
          <p:cNvSpPr/>
          <p:nvPr/>
        </p:nvSpPr>
        <p:spPr>
          <a:xfrm>
            <a:off x="5859812" y="4069556"/>
            <a:ext cx="1455388" cy="7708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DEA5BB-0118-B44A-D8AD-5E3F27020CD2}"/>
              </a:ext>
            </a:extLst>
          </p:cNvPr>
          <p:cNvSpPr txBox="1"/>
          <p:nvPr/>
        </p:nvSpPr>
        <p:spPr>
          <a:xfrm>
            <a:off x="4951575" y="3210723"/>
            <a:ext cx="2547939" cy="646331"/>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Why is this not 0 degrees while flat?</a:t>
            </a:r>
          </a:p>
        </p:txBody>
      </p:sp>
      <p:sp>
        <p:nvSpPr>
          <p:cNvPr id="11" name="Oval 10">
            <a:extLst>
              <a:ext uri="{FF2B5EF4-FFF2-40B4-BE49-F238E27FC236}">
                <a16:creationId xmlns:a16="http://schemas.microsoft.com/office/drawing/2014/main" id="{9CAD8C52-81D3-3040-EA5B-E29C7BB6E019}"/>
              </a:ext>
            </a:extLst>
          </p:cNvPr>
          <p:cNvSpPr/>
          <p:nvPr/>
        </p:nvSpPr>
        <p:spPr>
          <a:xfrm>
            <a:off x="9022080" y="1341121"/>
            <a:ext cx="2932853" cy="2777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C93F50-9F30-A4B1-0D72-6FC5F269CCF2}"/>
              </a:ext>
            </a:extLst>
          </p:cNvPr>
          <p:cNvSpPr txBox="1"/>
          <p:nvPr/>
        </p:nvSpPr>
        <p:spPr>
          <a:xfrm>
            <a:off x="8394965" y="619924"/>
            <a:ext cx="3797035" cy="646331"/>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Why is yaw 180 degrees while pitch is 0 degrees when on its nose?</a:t>
            </a:r>
          </a:p>
        </p:txBody>
      </p:sp>
      <p:sp>
        <p:nvSpPr>
          <p:cNvPr id="13" name="TextBox 12">
            <a:extLst>
              <a:ext uri="{FF2B5EF4-FFF2-40B4-BE49-F238E27FC236}">
                <a16:creationId xmlns:a16="http://schemas.microsoft.com/office/drawing/2014/main" id="{F0E0FB98-DC50-92B2-FDA2-F7D4F2E54CD2}"/>
              </a:ext>
            </a:extLst>
          </p:cNvPr>
          <p:cNvSpPr txBox="1"/>
          <p:nvPr/>
        </p:nvSpPr>
        <p:spPr>
          <a:xfrm>
            <a:off x="972852" y="5838113"/>
            <a:ext cx="10745015" cy="369332"/>
          </a:xfrm>
          <a:prstGeom prst="rect">
            <a:avLst/>
          </a:prstGeom>
          <a:noFill/>
        </p:spPr>
        <p:txBody>
          <a:bodyPr wrap="square" rtlCol="0">
            <a:spAutoFit/>
          </a:bodyPr>
          <a:lstStyle/>
          <a:p>
            <a:pPr algn="ct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What is your conclusion?</a:t>
            </a:r>
          </a:p>
        </p:txBody>
      </p:sp>
      <p:sp>
        <p:nvSpPr>
          <p:cNvPr id="14" name="TextBox 13">
            <a:extLst>
              <a:ext uri="{FF2B5EF4-FFF2-40B4-BE49-F238E27FC236}">
                <a16:creationId xmlns:a16="http://schemas.microsoft.com/office/drawing/2014/main" id="{4160EBD5-C7A5-6136-0D36-B2BDEE424BFA}"/>
              </a:ext>
            </a:extLst>
          </p:cNvPr>
          <p:cNvSpPr txBox="1"/>
          <p:nvPr/>
        </p:nvSpPr>
        <p:spPr>
          <a:xfrm>
            <a:off x="1094771" y="6206954"/>
            <a:ext cx="10745015" cy="646331"/>
          </a:xfrm>
          <a:prstGeom prst="rect">
            <a:avLst/>
          </a:prstGeom>
          <a:noFill/>
        </p:spPr>
        <p:txBody>
          <a:bodyPr wrap="square" rtlCol="0">
            <a:spAutoFit/>
          </a:bodyPr>
          <a:lstStyle/>
          <a:p>
            <a:pPr algn="ctr"/>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Extra Credit: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Write me a 500-word maximum, one-page (excluding images) explanation on why this occurs. Use figures to illustrate your explanation.</a:t>
            </a:r>
            <a:endParaRPr lang="en-US"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2540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D50DF-1765-023F-BBA5-874FECF4C046}"/>
              </a:ext>
            </a:extLst>
          </p:cNvPr>
          <p:cNvSpPr>
            <a:spLocks noGrp="1"/>
          </p:cNvSpPr>
          <p:nvPr>
            <p:ph type="ctrTitle"/>
          </p:nvPr>
        </p:nvSpPr>
        <p:spPr/>
        <p:txBody>
          <a:bodyPr/>
          <a:lstStyle/>
          <a:p>
            <a:r>
              <a:rPr lang="en-US"/>
              <a:t>Planning</a:t>
            </a:r>
            <a:endParaRPr lang="en-US" dirty="0"/>
          </a:p>
        </p:txBody>
      </p:sp>
      <p:sp>
        <p:nvSpPr>
          <p:cNvPr id="5" name="Subtitle 4">
            <a:extLst>
              <a:ext uri="{FF2B5EF4-FFF2-40B4-BE49-F238E27FC236}">
                <a16:creationId xmlns:a16="http://schemas.microsoft.com/office/drawing/2014/main" id="{66071C3B-6F4C-4D17-A74B-509B41F1A3DF}"/>
              </a:ext>
            </a:extLst>
          </p:cNvPr>
          <p:cNvSpPr>
            <a:spLocks noGrp="1"/>
          </p:cNvSpPr>
          <p:nvPr>
            <p:ph type="subTitle" idx="1"/>
          </p:nvPr>
        </p:nvSpPr>
        <p:spPr/>
        <p:txBody>
          <a:bodyPr/>
          <a:lstStyle/>
          <a:p>
            <a:r>
              <a:rPr lang="en-US" dirty="0"/>
              <a:t>Part One</a:t>
            </a:r>
          </a:p>
        </p:txBody>
      </p:sp>
    </p:spTree>
    <p:extLst>
      <p:ext uri="{BB962C8B-B14F-4D97-AF65-F5344CB8AC3E}">
        <p14:creationId xmlns:p14="http://schemas.microsoft.com/office/powerpoint/2010/main" val="1186768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Florida Tech class spotlighted on ScienceWorks!">
            <a:hlinkClick r:id="" action="ppaction://media"/>
            <a:extLst>
              <a:ext uri="{FF2B5EF4-FFF2-40B4-BE49-F238E27FC236}">
                <a16:creationId xmlns:a16="http://schemas.microsoft.com/office/drawing/2014/main" id="{3C66238E-4E12-921E-AB35-D8C5547A7B16}"/>
              </a:ext>
            </a:extLst>
          </p:cNvPr>
          <p:cNvPicPr>
            <a:picLocks noGrp="1" noRot="1" noChangeAspect="1"/>
          </p:cNvPicPr>
          <p:nvPr>
            <p:ph idx="1"/>
            <a:videoFile r:link="rId1"/>
          </p:nvPr>
        </p:nvPicPr>
        <p:blipFill>
          <a:blip r:embed="rId3"/>
          <a:stretch>
            <a:fillRect/>
          </a:stretch>
        </p:blipFill>
        <p:spPr>
          <a:xfrm>
            <a:off x="0" y="0"/>
            <a:ext cx="12192000" cy="6888945"/>
          </a:xfrm>
          <a:prstGeom prst="rect">
            <a:avLst/>
          </a:prstGeom>
        </p:spPr>
      </p:pic>
    </p:spTree>
    <p:extLst>
      <p:ext uri="{BB962C8B-B14F-4D97-AF65-F5344CB8AC3E}">
        <p14:creationId xmlns:p14="http://schemas.microsoft.com/office/powerpoint/2010/main" val="28538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looking through a camera&#10;&#10;Description automatically generated with medium confidence">
            <a:extLst>
              <a:ext uri="{FF2B5EF4-FFF2-40B4-BE49-F238E27FC236}">
                <a16:creationId xmlns:a16="http://schemas.microsoft.com/office/drawing/2014/main" id="{621EAD48-728B-032A-F1EA-AC9A640C830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746" r="10686" b="-1"/>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8F008-1B93-CEE2-2E15-88FA84223B7D}"/>
              </a:ext>
            </a:extLst>
          </p:cNvPr>
          <p:cNvSpPr>
            <a:spLocks noGrp="1"/>
          </p:cNvSpPr>
          <p:nvPr>
            <p:ph type="title"/>
          </p:nvPr>
        </p:nvSpPr>
        <p:spPr>
          <a:xfrm>
            <a:off x="838201" y="365125"/>
            <a:ext cx="3478160" cy="1325563"/>
          </a:xfrm>
        </p:spPr>
        <p:txBody>
          <a:bodyPr>
            <a:normAutofit/>
          </a:bodyPr>
          <a:lstStyle/>
          <a:p>
            <a:r>
              <a:rPr lang="en-US" sz="4400"/>
              <a:t>Deployment</a:t>
            </a:r>
          </a:p>
        </p:txBody>
      </p:sp>
      <p:sp>
        <p:nvSpPr>
          <p:cNvPr id="3" name="Content Placeholder 2">
            <a:extLst>
              <a:ext uri="{FF2B5EF4-FFF2-40B4-BE49-F238E27FC236}">
                <a16:creationId xmlns:a16="http://schemas.microsoft.com/office/drawing/2014/main" id="{0808943E-3238-012B-0B26-015F05FB330D}"/>
              </a:ext>
            </a:extLst>
          </p:cNvPr>
          <p:cNvSpPr>
            <a:spLocks noGrp="1"/>
          </p:cNvSpPr>
          <p:nvPr>
            <p:ph idx="1"/>
          </p:nvPr>
        </p:nvSpPr>
        <p:spPr>
          <a:xfrm>
            <a:off x="660346" y="1690688"/>
            <a:ext cx="3478160" cy="4351338"/>
          </a:xfrm>
        </p:spPr>
        <p:txBody>
          <a:bodyPr>
            <a:normAutofit/>
          </a:bodyPr>
          <a:lstStyle/>
          <a:p>
            <a:r>
              <a:rPr lang="en-US" sz="2400" dirty="0"/>
              <a:t>Safety, Safety, safety</a:t>
            </a:r>
          </a:p>
          <a:p>
            <a:r>
              <a:rPr lang="en-US" sz="2400" dirty="0"/>
              <a:t>Make sure you carefully note observations</a:t>
            </a:r>
          </a:p>
          <a:p>
            <a:r>
              <a:rPr lang="en-US" sz="2400" dirty="0"/>
              <a:t>You might want to create a table where you can quickly jot time, surfer, and what they did</a:t>
            </a:r>
          </a:p>
          <a:p>
            <a:r>
              <a:rPr lang="en-US" sz="2400" dirty="0"/>
              <a:t>Pictures and videos will be crucial for post-analysis</a:t>
            </a:r>
          </a:p>
        </p:txBody>
      </p:sp>
      <p:sp>
        <p:nvSpPr>
          <p:cNvPr id="6" name="TextBox 5">
            <a:extLst>
              <a:ext uri="{FF2B5EF4-FFF2-40B4-BE49-F238E27FC236}">
                <a16:creationId xmlns:a16="http://schemas.microsoft.com/office/drawing/2014/main" id="{E1F6A29E-82C7-E97F-93B6-5ACB0C0ED6B2}"/>
              </a:ext>
            </a:extLst>
          </p:cNvPr>
          <p:cNvSpPr txBox="1"/>
          <p:nvPr/>
        </p:nvSpPr>
        <p:spPr>
          <a:xfrm>
            <a:off x="254844" y="6071142"/>
            <a:ext cx="3917529" cy="646331"/>
          </a:xfrm>
          <a:prstGeom prst="rect">
            <a:avLst/>
          </a:prstGeom>
          <a:noFill/>
        </p:spPr>
        <p:txBody>
          <a:bodyPr wrap="square" rtlCol="0">
            <a:spAutoFit/>
          </a:bodyPr>
          <a:lstStyle/>
          <a:p>
            <a:r>
              <a:rPr lang="en-US" dirty="0">
                <a:solidFill>
                  <a:srgbClr val="FFFF00"/>
                </a:solidFill>
              </a:rPr>
              <a:t>How can you use photos and videos in your analysis?</a:t>
            </a:r>
          </a:p>
        </p:txBody>
      </p:sp>
      <p:sp>
        <p:nvSpPr>
          <p:cNvPr id="8" name="Rectangle 7">
            <a:extLst>
              <a:ext uri="{FF2B5EF4-FFF2-40B4-BE49-F238E27FC236}">
                <a16:creationId xmlns:a16="http://schemas.microsoft.com/office/drawing/2014/main" id="{53B508D4-1D2F-680C-774C-FBA1297D791C}"/>
              </a:ext>
            </a:extLst>
          </p:cNvPr>
          <p:cNvSpPr/>
          <p:nvPr/>
        </p:nvSpPr>
        <p:spPr>
          <a:xfrm>
            <a:off x="5689600" y="5466080"/>
            <a:ext cx="6339840" cy="1391910"/>
          </a:xfrm>
          <a:prstGeom prst="rect">
            <a:avLst/>
          </a:prstGeom>
          <a:solidFill>
            <a:srgbClr val="1248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606A59AE-2A24-152E-9323-5050B533D653}"/>
              </a:ext>
            </a:extLst>
          </p:cNvPr>
          <p:cNvGraphicFramePr/>
          <p:nvPr>
            <p:extLst>
              <p:ext uri="{D42A27DB-BD31-4B8C-83A1-F6EECF244321}">
                <p14:modId xmlns:p14="http://schemas.microsoft.com/office/powerpoint/2010/main" val="129557121"/>
              </p:ext>
            </p:extLst>
          </p:nvPr>
        </p:nvGraphicFramePr>
        <p:xfrm>
          <a:off x="5841156" y="5594050"/>
          <a:ext cx="6096000" cy="12003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6769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C12C-B9F4-FC07-4B52-4B3BAC919DDD}"/>
              </a:ext>
            </a:extLst>
          </p:cNvPr>
          <p:cNvSpPr>
            <a:spLocks noGrp="1"/>
          </p:cNvSpPr>
          <p:nvPr>
            <p:ph type="title"/>
          </p:nvPr>
        </p:nvSpPr>
        <p:spPr/>
        <p:txBody>
          <a:bodyPr/>
          <a:lstStyle/>
          <a:p>
            <a:r>
              <a:rPr lang="en-US" dirty="0"/>
              <a:t>Post Deployment Debrief</a:t>
            </a:r>
          </a:p>
        </p:txBody>
      </p:sp>
      <p:sp>
        <p:nvSpPr>
          <p:cNvPr id="3" name="Content Placeholder 2">
            <a:extLst>
              <a:ext uri="{FF2B5EF4-FFF2-40B4-BE49-F238E27FC236}">
                <a16:creationId xmlns:a16="http://schemas.microsoft.com/office/drawing/2014/main" id="{335E908B-FB14-A987-44CB-60E4C2479AFC}"/>
              </a:ext>
            </a:extLst>
          </p:cNvPr>
          <p:cNvSpPr>
            <a:spLocks noGrp="1"/>
          </p:cNvSpPr>
          <p:nvPr>
            <p:ph idx="1"/>
          </p:nvPr>
        </p:nvSpPr>
        <p:spPr/>
        <p:txBody>
          <a:bodyPr/>
          <a:lstStyle/>
          <a:p>
            <a:r>
              <a:rPr lang="en-US" dirty="0"/>
              <a:t>Meet with your group and discuss the deployment</a:t>
            </a:r>
          </a:p>
          <a:p>
            <a:pPr lvl="1"/>
            <a:r>
              <a:rPr lang="en-US" dirty="0"/>
              <a:t>What went well</a:t>
            </a:r>
          </a:p>
          <a:p>
            <a:pPr lvl="1"/>
            <a:r>
              <a:rPr lang="en-US" dirty="0"/>
              <a:t>Were the test objectives achieved</a:t>
            </a:r>
          </a:p>
          <a:p>
            <a:pPr lvl="1"/>
            <a:r>
              <a:rPr lang="en-US" dirty="0"/>
              <a:t>What needs to improve</a:t>
            </a:r>
          </a:p>
          <a:p>
            <a:pPr lvl="1"/>
            <a:r>
              <a:rPr lang="en-US" dirty="0"/>
              <a:t>Were there any issues</a:t>
            </a:r>
          </a:p>
          <a:p>
            <a:pPr lvl="1"/>
            <a:r>
              <a:rPr lang="en-US" dirty="0"/>
              <a:t>Does anyone need to be commended?</a:t>
            </a:r>
          </a:p>
          <a:p>
            <a:r>
              <a:rPr lang="en-US" dirty="0"/>
              <a:t>These notes should be included in your field deployment report!</a:t>
            </a:r>
          </a:p>
        </p:txBody>
      </p:sp>
      <p:graphicFrame>
        <p:nvGraphicFramePr>
          <p:cNvPr id="4" name="Diagram 3">
            <a:extLst>
              <a:ext uri="{FF2B5EF4-FFF2-40B4-BE49-F238E27FC236}">
                <a16:creationId xmlns:a16="http://schemas.microsoft.com/office/drawing/2014/main" id="{9CA9C83E-CE72-3BBD-78F9-CB39A85AB1EE}"/>
              </a:ext>
            </a:extLst>
          </p:cNvPr>
          <p:cNvGraphicFramePr/>
          <p:nvPr>
            <p:extLst>
              <p:ext uri="{D42A27DB-BD31-4B8C-83A1-F6EECF244321}">
                <p14:modId xmlns:p14="http://schemas.microsoft.com/office/powerpoint/2010/main" val="4093559035"/>
              </p:ext>
            </p:extLst>
          </p:nvPr>
        </p:nvGraphicFramePr>
        <p:xfrm>
          <a:off x="3169920" y="4944533"/>
          <a:ext cx="6366933" cy="1673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49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D7C0DE-6606-0DE2-6120-BA2C3D7A2CD6}"/>
              </a:ext>
            </a:extLst>
          </p:cNvPr>
          <p:cNvSpPr>
            <a:spLocks noGrp="1"/>
          </p:cNvSpPr>
          <p:nvPr>
            <p:ph type="ctrTitle"/>
          </p:nvPr>
        </p:nvSpPr>
        <p:spPr/>
        <p:txBody>
          <a:bodyPr/>
          <a:lstStyle/>
          <a:p>
            <a:r>
              <a:rPr lang="en-US" dirty="0"/>
              <a:t>Data Analysis</a:t>
            </a:r>
          </a:p>
        </p:txBody>
      </p:sp>
      <p:sp>
        <p:nvSpPr>
          <p:cNvPr id="5" name="Subtitle 4">
            <a:extLst>
              <a:ext uri="{FF2B5EF4-FFF2-40B4-BE49-F238E27FC236}">
                <a16:creationId xmlns:a16="http://schemas.microsoft.com/office/drawing/2014/main" id="{64F87C8A-F817-8E56-E446-1F11C1E81FC4}"/>
              </a:ext>
            </a:extLst>
          </p:cNvPr>
          <p:cNvSpPr>
            <a:spLocks noGrp="1"/>
          </p:cNvSpPr>
          <p:nvPr>
            <p:ph type="subTitle" idx="1"/>
          </p:nvPr>
        </p:nvSpPr>
        <p:spPr/>
        <p:txBody>
          <a:bodyPr/>
          <a:lstStyle/>
          <a:p>
            <a:r>
              <a:rPr lang="en-US" dirty="0"/>
              <a:t>Part Four </a:t>
            </a:r>
          </a:p>
        </p:txBody>
      </p:sp>
    </p:spTree>
    <p:extLst>
      <p:ext uri="{BB962C8B-B14F-4D97-AF65-F5344CB8AC3E}">
        <p14:creationId xmlns:p14="http://schemas.microsoft.com/office/powerpoint/2010/main" val="875317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2436B-EDA1-A57E-8E56-A87CD1AEBADE}"/>
              </a:ext>
            </a:extLst>
          </p:cNvPr>
          <p:cNvSpPr>
            <a:spLocks noGrp="1"/>
          </p:cNvSpPr>
          <p:nvPr>
            <p:ph type="title"/>
          </p:nvPr>
        </p:nvSpPr>
        <p:spPr>
          <a:xfrm>
            <a:off x="647889" y="1349680"/>
            <a:ext cx="2931320" cy="4449541"/>
          </a:xfrm>
        </p:spPr>
        <p:txBody>
          <a:bodyPr anchor="t">
            <a:normAutofit/>
          </a:bodyPr>
          <a:lstStyle/>
          <a:p>
            <a:r>
              <a:rPr lang="en-US" sz="4800">
                <a:solidFill>
                  <a:schemeClr val="tx1"/>
                </a:solidFill>
              </a:rPr>
              <a:t>Data Processing</a:t>
            </a:r>
          </a:p>
        </p:txBody>
      </p:sp>
      <p:graphicFrame>
        <p:nvGraphicFramePr>
          <p:cNvPr id="5" name="Content Placeholder 2">
            <a:extLst>
              <a:ext uri="{FF2B5EF4-FFF2-40B4-BE49-F238E27FC236}">
                <a16:creationId xmlns:a16="http://schemas.microsoft.com/office/drawing/2014/main" id="{D7A9C8E2-E620-38E0-726D-B3ED0481C797}"/>
              </a:ext>
            </a:extLst>
          </p:cNvPr>
          <p:cNvGraphicFramePr>
            <a:graphicFrameLocks noGrp="1"/>
          </p:cNvGraphicFramePr>
          <p:nvPr>
            <p:ph idx="1"/>
            <p:extLst>
              <p:ext uri="{D42A27DB-BD31-4B8C-83A1-F6EECF244321}">
                <p14:modId xmlns:p14="http://schemas.microsoft.com/office/powerpoint/2010/main" val="887266815"/>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866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8F43-1466-70BB-BA18-9CDD09B2EFCF}"/>
              </a:ext>
            </a:extLst>
          </p:cNvPr>
          <p:cNvSpPr>
            <a:spLocks noGrp="1"/>
          </p:cNvSpPr>
          <p:nvPr>
            <p:ph type="title"/>
          </p:nvPr>
        </p:nvSpPr>
        <p:spPr>
          <a:xfrm>
            <a:off x="697653" y="139594"/>
            <a:ext cx="10515600" cy="1325563"/>
          </a:xfrm>
        </p:spPr>
        <p:txBody>
          <a:bodyPr/>
          <a:lstStyle/>
          <a:p>
            <a:r>
              <a:rPr lang="en-US" dirty="0"/>
              <a:t>Wave Analysis</a:t>
            </a:r>
          </a:p>
        </p:txBody>
      </p:sp>
      <p:pic>
        <p:nvPicPr>
          <p:cNvPr id="4" name="Picture 3" descr="timeseries_of_surface 001">
            <a:extLst>
              <a:ext uri="{FF2B5EF4-FFF2-40B4-BE49-F238E27FC236}">
                <a16:creationId xmlns:a16="http://schemas.microsoft.com/office/drawing/2014/main" id="{111366A4-F8EC-6DEA-B1A5-D06F10C125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575" y="1350567"/>
            <a:ext cx="6617125" cy="3224424"/>
          </a:xfrm>
          <a:prstGeom prst="rect">
            <a:avLst/>
          </a:prstGeom>
          <a:noFill/>
        </p:spPr>
      </p:pic>
      <p:pic>
        <p:nvPicPr>
          <p:cNvPr id="6" name="Picture 5">
            <a:extLst>
              <a:ext uri="{FF2B5EF4-FFF2-40B4-BE49-F238E27FC236}">
                <a16:creationId xmlns:a16="http://schemas.microsoft.com/office/drawing/2014/main" id="{3F4FA4BF-BC08-DDF8-6C4C-83C283A50A1D}"/>
              </a:ext>
            </a:extLst>
          </p:cNvPr>
          <p:cNvPicPr>
            <a:picLocks noChangeAspect="1"/>
          </p:cNvPicPr>
          <p:nvPr/>
        </p:nvPicPr>
        <p:blipFill rotWithShape="1">
          <a:blip r:embed="rId3"/>
          <a:srcRect l="5394" r="42958"/>
          <a:stretch/>
        </p:blipFill>
        <p:spPr>
          <a:xfrm>
            <a:off x="7911252" y="139594"/>
            <a:ext cx="3583095" cy="255291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4253A7-6CE9-5767-B3EE-833DD3BBED46}"/>
                  </a:ext>
                </a:extLst>
              </p:cNvPr>
              <p:cNvSpPr txBox="1"/>
              <p:nvPr/>
            </p:nvSpPr>
            <p:spPr>
              <a:xfrm>
                <a:off x="1648990" y="4635461"/>
                <a:ext cx="3650826" cy="543803"/>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Mean </a:t>
                </a:r>
                <a14:m>
                  <m:oMath xmlns:m="http://schemas.openxmlformats.org/officeDocument/2006/math">
                    <m:acc>
                      <m:accPr>
                        <m:chr m:val="̅"/>
                        <m:ctrlPr>
                          <a:rPr lang="en-US" sz="1800" i="1">
                            <a:effectLst/>
                            <a:latin typeface="Cambria Math" panose="02040503050406030204" pitchFamily="18" charset="0"/>
                            <a:ea typeface="Times" panose="02020603050405020304" pitchFamily="18"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Times"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den>
                    </m:f>
                    <m:nary>
                      <m:naryPr>
                        <m:chr m:val="∑"/>
                        <m:limLoc m:val="undOvr"/>
                        <m:supHide m:val="on"/>
                        <m:ctrlPr>
                          <a:rPr lang="en-US" sz="1800" i="1">
                            <a:effectLst/>
                            <a:latin typeface="Cambria Math" panose="02040503050406030204" pitchFamily="18" charset="0"/>
                            <a:ea typeface="Times" panose="02020603050405020304" pitchFamily="18" charset="0"/>
                            <a:cs typeface="Times New Roman" panose="020206030504050203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up/>
                      <m:e>
                        <m:sSub>
                          <m:sSubPr>
                            <m:ctrlPr>
                              <a:rPr lang="en-US" sz="1800" i="1">
                                <a:effectLst/>
                                <a:latin typeface="Cambria Math" panose="02040503050406030204" pitchFamily="18" charset="0"/>
                                <a:ea typeface="Times"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nary>
                  </m:oMath>
                </a14:m>
                <a:r>
                  <a:rPr lang="en-US" sz="1800" dirty="0">
                    <a:effectLst/>
                    <a:latin typeface="Calibri" panose="020F0502020204030204" pitchFamily="34" charset="0"/>
                    <a:ea typeface="Calibri" panose="020F0502020204030204" pitchFamily="34" charset="0"/>
                    <a:cs typeface="Times New Roman" panose="02020603050405020304" pitchFamily="18" charset="0"/>
                  </a:rPr>
                  <a:t>   (average height)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804253A7-6CE9-5767-B3EE-833DD3BBED46}"/>
                  </a:ext>
                </a:extLst>
              </p:cNvPr>
              <p:cNvSpPr txBox="1">
                <a:spLocks noRot="1" noChangeAspect="1" noMove="1" noResize="1" noEditPoints="1" noAdjustHandles="1" noChangeArrowheads="1" noChangeShapeType="1" noTextEdit="1"/>
              </p:cNvSpPr>
              <p:nvPr/>
            </p:nvSpPr>
            <p:spPr>
              <a:xfrm>
                <a:off x="1648990" y="4635461"/>
                <a:ext cx="3650826" cy="543803"/>
              </a:xfrm>
              <a:prstGeom prst="rect">
                <a:avLst/>
              </a:prstGeom>
              <a:blipFill>
                <a:blip r:embed="rId4"/>
                <a:stretch>
                  <a:fillRect l="-1505" t="-60000" r="-167" b="-1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35386A-0C2F-6BF6-4009-EC8585948713}"/>
                  </a:ext>
                </a:extLst>
              </p:cNvPr>
              <p:cNvSpPr txBox="1"/>
              <p:nvPr/>
            </p:nvSpPr>
            <p:spPr>
              <a:xfrm>
                <a:off x="118216" y="6149956"/>
                <a:ext cx="6096000" cy="564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𝐻</m:t>
                          </m:r>
                          <m:r>
                            <a:rPr lang="en-US" i="0">
                              <a:latin typeface="Cambria Math" panose="02040503050406030204" pitchFamily="18" charset="0"/>
                            </a:rPr>
                            <m:t>&gt;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𝐻</m:t>
                              </m:r>
                            </m:e>
                          </m:acc>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𝐻</m:t>
                              </m:r>
                              <m:r>
                                <a:rPr lang="en-US" i="0">
                                  <a:latin typeface="Cambria Math" panose="02040503050406030204" pitchFamily="18" charset="0"/>
                                </a:rPr>
                                <m:t>&gt;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𝐻</m:t>
                                  </m:r>
                                  <m:r>
                                    <a:rPr lang="en-US" i="0">
                                      <a:latin typeface="Cambria Math" panose="02040503050406030204" pitchFamily="18" charset="0"/>
                                    </a:rPr>
                                    <m:t> </m:t>
                                  </m:r>
                                </m:e>
                              </m:acc>
                            </m:sub>
                          </m:sSub>
                        </m:num>
                        <m:den>
                          <m:r>
                            <a:rPr lang="en-US" i="1">
                              <a:latin typeface="Cambria Math" panose="02040503050406030204" pitchFamily="18" charset="0"/>
                            </a:rPr>
                            <m:t>𝑁</m:t>
                          </m:r>
                        </m:den>
                      </m:f>
                      <m:r>
                        <a:rPr lang="en-US" i="0">
                          <a:latin typeface="Cambria Math" panose="02040503050406030204" pitchFamily="18" charset="0"/>
                        </a:rPr>
                        <m:t> </m:t>
                      </m:r>
                    </m:oMath>
                  </m:oMathPara>
                </a14:m>
                <a:endParaRPr lang="en-US" dirty="0"/>
              </a:p>
            </p:txBody>
          </p:sp>
        </mc:Choice>
        <mc:Fallback xmlns="">
          <p:sp>
            <p:nvSpPr>
              <p:cNvPr id="12" name="TextBox 11">
                <a:extLst>
                  <a:ext uri="{FF2B5EF4-FFF2-40B4-BE49-F238E27FC236}">
                    <a16:creationId xmlns:a16="http://schemas.microsoft.com/office/drawing/2014/main" id="{9C35386A-0C2F-6BF6-4009-EC8585948713}"/>
                  </a:ext>
                </a:extLst>
              </p:cNvPr>
              <p:cNvSpPr txBox="1">
                <a:spLocks noRot="1" noChangeAspect="1" noMove="1" noResize="1" noEditPoints="1" noAdjustHandles="1" noChangeArrowheads="1" noChangeShapeType="1" noTextEdit="1"/>
              </p:cNvSpPr>
              <p:nvPr/>
            </p:nvSpPr>
            <p:spPr>
              <a:xfrm>
                <a:off x="118216" y="6149956"/>
                <a:ext cx="6096000" cy="5648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A8F3BC-5839-4792-736A-C7A16CDB140E}"/>
                  </a:ext>
                </a:extLst>
              </p:cNvPr>
              <p:cNvSpPr txBox="1"/>
              <p:nvPr/>
            </p:nvSpPr>
            <p:spPr>
              <a:xfrm>
                <a:off x="331575" y="5192811"/>
                <a:ext cx="609600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𝑅𝑚𝑠</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𝑟𝑚𝑠</m:t>
                          </m:r>
                        </m:sub>
                      </m:sSub>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𝐻</m:t>
                                  </m:r>
                                </m:e>
                                <m:sub>
                                  <m:r>
                                    <a:rPr lang="en-US" i="1">
                                      <a:latin typeface="Cambria Math" panose="02040503050406030204" pitchFamily="18" charset="0"/>
                                    </a:rPr>
                                    <m:t>𝑖</m:t>
                                  </m:r>
                                </m:sub>
                                <m:sup>
                                  <m:r>
                                    <a:rPr lang="en-US" i="0">
                                      <a:latin typeface="Cambria Math" panose="02040503050406030204" pitchFamily="18" charset="0"/>
                                    </a:rPr>
                                    <m:t>2</m:t>
                                  </m:r>
                                </m:sup>
                              </m:sSubSup>
                            </m:e>
                          </m:nary>
                        </m:e>
                      </m:rad>
                    </m:oMath>
                  </m:oMathPara>
                </a14:m>
                <a:endParaRPr lang="en-US" dirty="0"/>
              </a:p>
            </p:txBody>
          </p:sp>
        </mc:Choice>
        <mc:Fallback xmlns="">
          <p:sp>
            <p:nvSpPr>
              <p:cNvPr id="14" name="TextBox 13">
                <a:extLst>
                  <a:ext uri="{FF2B5EF4-FFF2-40B4-BE49-F238E27FC236}">
                    <a16:creationId xmlns:a16="http://schemas.microsoft.com/office/drawing/2014/main" id="{75A8F3BC-5839-4792-736A-C7A16CDB140E}"/>
                  </a:ext>
                </a:extLst>
              </p:cNvPr>
              <p:cNvSpPr txBox="1">
                <a:spLocks noRot="1" noChangeAspect="1" noMove="1" noResize="1" noEditPoints="1" noAdjustHandles="1" noChangeArrowheads="1" noChangeShapeType="1" noTextEdit="1"/>
              </p:cNvSpPr>
              <p:nvPr/>
            </p:nvSpPr>
            <p:spPr>
              <a:xfrm>
                <a:off x="331575" y="5192811"/>
                <a:ext cx="6096000" cy="910699"/>
              </a:xfrm>
              <a:prstGeom prst="rect">
                <a:avLst/>
              </a:prstGeom>
              <a:blipFill>
                <a:blip r:embed="rId6"/>
                <a:stretch>
                  <a:fillRect/>
                </a:stretch>
              </a:blipFill>
            </p:spPr>
            <p:txBody>
              <a:bodyPr/>
              <a:lstStyle/>
              <a:p>
                <a:r>
                  <a:rPr lang="en-US">
                    <a:noFill/>
                  </a:rPr>
                  <a:t> </a:t>
                </a:r>
              </a:p>
            </p:txBody>
          </p:sp>
        </mc:Fallback>
      </mc:AlternateContent>
      <p:pic>
        <p:nvPicPr>
          <p:cNvPr id="17" name="Picture 16" descr="Chart, diagram&#10;&#10;Description automatically generated with medium confidence">
            <a:extLst>
              <a:ext uri="{FF2B5EF4-FFF2-40B4-BE49-F238E27FC236}">
                <a16:creationId xmlns:a16="http://schemas.microsoft.com/office/drawing/2014/main" id="{0857C4E9-6A9D-2BCE-A7C4-6FA6CBCFB2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4781" y="2818591"/>
            <a:ext cx="5275644" cy="3956733"/>
          </a:xfrm>
          <a:prstGeom prst="rect">
            <a:avLst/>
          </a:prstGeom>
        </p:spPr>
      </p:pic>
    </p:spTree>
    <p:extLst>
      <p:ext uri="{BB962C8B-B14F-4D97-AF65-F5344CB8AC3E}">
        <p14:creationId xmlns:p14="http://schemas.microsoft.com/office/powerpoint/2010/main" val="3181501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68A1-98D0-D1EE-36C4-7CF53EF8331E}"/>
              </a:ext>
            </a:extLst>
          </p:cNvPr>
          <p:cNvSpPr>
            <a:spLocks noGrp="1"/>
          </p:cNvSpPr>
          <p:nvPr>
            <p:ph type="title"/>
          </p:nvPr>
        </p:nvSpPr>
        <p:spPr/>
        <p:txBody>
          <a:bodyPr/>
          <a:lstStyle/>
          <a:p>
            <a:r>
              <a:rPr lang="en-US" dirty="0"/>
              <a:t>Fourier Wave Analysis</a:t>
            </a:r>
          </a:p>
        </p:txBody>
      </p:sp>
      <p:pic>
        <p:nvPicPr>
          <p:cNvPr id="5" name="Picture 4" descr="Chart, bar chart, histogram&#10;&#10;Description automatically generated">
            <a:extLst>
              <a:ext uri="{FF2B5EF4-FFF2-40B4-BE49-F238E27FC236}">
                <a16:creationId xmlns:a16="http://schemas.microsoft.com/office/drawing/2014/main" id="{A0CB2529-E3A3-61A0-276C-EF048258A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4" y="2052319"/>
            <a:ext cx="6018948" cy="4514211"/>
          </a:xfrm>
          <a:prstGeom prst="rect">
            <a:avLst/>
          </a:prstGeom>
        </p:spPr>
      </p:pic>
      <p:pic>
        <p:nvPicPr>
          <p:cNvPr id="7" name="Picture 6" descr="Chart&#10;&#10;Description automatically generated">
            <a:extLst>
              <a:ext uri="{FF2B5EF4-FFF2-40B4-BE49-F238E27FC236}">
                <a16:creationId xmlns:a16="http://schemas.microsoft.com/office/drawing/2014/main" id="{3B9BCA0E-F866-9F2A-E0D2-49C467D07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293" y="2052319"/>
            <a:ext cx="6018948" cy="4514211"/>
          </a:xfrm>
          <a:prstGeom prst="rect">
            <a:avLst/>
          </a:prstGeom>
        </p:spPr>
      </p:pic>
    </p:spTree>
    <p:extLst>
      <p:ext uri="{BB962C8B-B14F-4D97-AF65-F5344CB8AC3E}">
        <p14:creationId xmlns:p14="http://schemas.microsoft.com/office/powerpoint/2010/main" val="3490479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9201975-A0C9-D65D-AC0C-6D0227A49471}"/>
              </a:ext>
            </a:extLst>
          </p:cNvPr>
          <p:cNvPicPr>
            <a:picLocks noChangeAspect="1"/>
          </p:cNvPicPr>
          <p:nvPr/>
        </p:nvPicPr>
        <p:blipFill rotWithShape="1">
          <a:blip r:embed="rId2"/>
          <a:srcRect l="4444" r="1" b="1"/>
          <a:stretch/>
        </p:blipFill>
        <p:spPr>
          <a:xfrm>
            <a:off x="20" y="10"/>
            <a:ext cx="12191980" cy="6857990"/>
          </a:xfrm>
          <a:prstGeom prst="rect">
            <a:avLst/>
          </a:prstGeom>
        </p:spPr>
      </p:pic>
    </p:spTree>
    <p:extLst>
      <p:ext uri="{BB962C8B-B14F-4D97-AF65-F5344CB8AC3E}">
        <p14:creationId xmlns:p14="http://schemas.microsoft.com/office/powerpoint/2010/main" val="1733281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EF0-195F-7AF3-1DC6-FE1A0AC438B1}"/>
              </a:ext>
            </a:extLst>
          </p:cNvPr>
          <p:cNvSpPr>
            <a:spLocks noGrp="1"/>
          </p:cNvSpPr>
          <p:nvPr>
            <p:ph type="title"/>
          </p:nvPr>
        </p:nvSpPr>
        <p:spPr/>
        <p:txBody>
          <a:bodyPr/>
          <a:lstStyle/>
          <a:p>
            <a:r>
              <a:rPr lang="en-US" dirty="0"/>
              <a:t>Reports</a:t>
            </a:r>
          </a:p>
        </p:txBody>
      </p:sp>
      <p:sp>
        <p:nvSpPr>
          <p:cNvPr id="3" name="Content Placeholder 2">
            <a:extLst>
              <a:ext uri="{FF2B5EF4-FFF2-40B4-BE49-F238E27FC236}">
                <a16:creationId xmlns:a16="http://schemas.microsoft.com/office/drawing/2014/main" id="{87C71F5A-A508-12DA-2522-1FA433BDB3E6}"/>
              </a:ext>
            </a:extLst>
          </p:cNvPr>
          <p:cNvSpPr>
            <a:spLocks noGrp="1"/>
          </p:cNvSpPr>
          <p:nvPr>
            <p:ph idx="1"/>
          </p:nvPr>
        </p:nvSpPr>
        <p:spPr>
          <a:xfrm>
            <a:off x="1120000" y="1825625"/>
            <a:ext cx="10233800" cy="4609042"/>
          </a:xfrm>
        </p:spPr>
        <p:txBody>
          <a:bodyPr>
            <a:normAutofit lnSpcReduction="10000"/>
          </a:bodyPr>
          <a:lstStyle/>
          <a:p>
            <a:r>
              <a:rPr lang="en-US" dirty="0"/>
              <a:t>Reports should be thorough with pictures, graphs, and explanations </a:t>
            </a:r>
            <a:r>
              <a:rPr lang="en-US"/>
              <a:t>as appropriate</a:t>
            </a:r>
            <a:endParaRPr lang="en-US" dirty="0"/>
          </a:p>
          <a:p>
            <a:r>
              <a:rPr lang="en-US" dirty="0"/>
              <a:t>Think standard lab reports, with some additional information</a:t>
            </a:r>
          </a:p>
          <a:p>
            <a:pPr lvl="1"/>
            <a:r>
              <a:rPr lang="en-US" dirty="0"/>
              <a:t>Title page</a:t>
            </a:r>
          </a:p>
          <a:p>
            <a:pPr lvl="1"/>
            <a:r>
              <a:rPr lang="en-US" dirty="0"/>
              <a:t>Roles and responsibilities</a:t>
            </a:r>
          </a:p>
          <a:p>
            <a:pPr lvl="1"/>
            <a:r>
              <a:rPr lang="en-US" dirty="0"/>
              <a:t>Team member contributions to report</a:t>
            </a:r>
          </a:p>
          <a:p>
            <a:pPr lvl="1"/>
            <a:r>
              <a:rPr lang="en-US" dirty="0"/>
              <a:t>Executive summary</a:t>
            </a:r>
          </a:p>
          <a:p>
            <a:pPr lvl="1"/>
            <a:r>
              <a:rPr lang="en-US" dirty="0"/>
              <a:t>Safety information (RMA)</a:t>
            </a:r>
          </a:p>
          <a:p>
            <a:pPr lvl="1"/>
            <a:r>
              <a:rPr lang="en-US" dirty="0"/>
              <a:t>Test briefing checklist</a:t>
            </a:r>
          </a:p>
          <a:p>
            <a:pPr lvl="1"/>
            <a:r>
              <a:rPr lang="en-US" dirty="0"/>
              <a:t>Detailed analysis</a:t>
            </a:r>
          </a:p>
          <a:p>
            <a:pPr lvl="1"/>
            <a:r>
              <a:rPr lang="en-US" dirty="0"/>
              <a:t>Conclusion</a:t>
            </a:r>
          </a:p>
          <a:p>
            <a:pPr lvl="1"/>
            <a:r>
              <a:rPr lang="en-US" dirty="0"/>
              <a:t>Changes for the future</a:t>
            </a:r>
          </a:p>
        </p:txBody>
      </p:sp>
      <p:graphicFrame>
        <p:nvGraphicFramePr>
          <p:cNvPr id="4" name="Diagram 3">
            <a:extLst>
              <a:ext uri="{FF2B5EF4-FFF2-40B4-BE49-F238E27FC236}">
                <a16:creationId xmlns:a16="http://schemas.microsoft.com/office/drawing/2014/main" id="{73DB045E-90B2-2810-0385-6F236F902FA9}"/>
              </a:ext>
            </a:extLst>
          </p:cNvPr>
          <p:cNvGraphicFramePr/>
          <p:nvPr>
            <p:extLst>
              <p:ext uri="{D42A27DB-BD31-4B8C-83A1-F6EECF244321}">
                <p14:modId xmlns:p14="http://schemas.microsoft.com/office/powerpoint/2010/main" val="3987308736"/>
              </p:ext>
            </p:extLst>
          </p:nvPr>
        </p:nvGraphicFramePr>
        <p:xfrm>
          <a:off x="5980853" y="4863253"/>
          <a:ext cx="6082453" cy="1517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15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FF8C-79D3-9E91-84DF-925A2469E45A}"/>
              </a:ext>
            </a:extLst>
          </p:cNvPr>
          <p:cNvSpPr>
            <a:spLocks noGrp="1"/>
          </p:cNvSpPr>
          <p:nvPr>
            <p:ph type="title"/>
          </p:nvPr>
        </p:nvSpPr>
        <p:spPr>
          <a:xfrm>
            <a:off x="289560" y="5620809"/>
            <a:ext cx="11191176" cy="2506972"/>
          </a:xfrm>
        </p:spPr>
        <p:txBody>
          <a:bodyPr vert="horz" wrap="square" lIns="91440" tIns="45720" rIns="91440" bIns="45720" rtlCol="0" anchor="t">
            <a:normAutofit/>
          </a:bodyPr>
          <a:lstStyle/>
          <a:p>
            <a:r>
              <a:rPr lang="en-US" sz="5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Literature Review Quad Chart</a:t>
            </a:r>
            <a:endParaRPr lang="en-US" sz="5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endParaRPr>
          </a:p>
        </p:txBody>
      </p:sp>
      <p:sp>
        <p:nvSpPr>
          <p:cNvPr id="4" name="Text Placeholder 3">
            <a:extLst>
              <a:ext uri="{FF2B5EF4-FFF2-40B4-BE49-F238E27FC236}">
                <a16:creationId xmlns:a16="http://schemas.microsoft.com/office/drawing/2014/main" id="{A758A5E4-87E2-5EC3-0305-4D797A932237}"/>
              </a:ext>
            </a:extLst>
          </p:cNvPr>
          <p:cNvSpPr>
            <a:spLocks noGrp="1"/>
          </p:cNvSpPr>
          <p:nvPr>
            <p:ph type="body" sz="half" idx="2"/>
          </p:nvPr>
        </p:nvSpPr>
        <p:spPr>
          <a:xfrm>
            <a:off x="289560" y="4866784"/>
            <a:ext cx="5806440" cy="754025"/>
          </a:xfrm>
        </p:spPr>
        <p:txBody>
          <a:bodyPr vert="horz" lIns="91440" tIns="45720" rIns="91440" bIns="45720" rtlCol="0" anchor="b">
            <a:normAutofit/>
          </a:bodyPr>
          <a:lstStyle/>
          <a:p>
            <a:r>
              <a:rPr lang="en-US" sz="28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Friday, January 27</a:t>
            </a:r>
          </a:p>
        </p:txBody>
      </p:sp>
      <p:sp>
        <p:nvSpPr>
          <p:cNvPr id="3" name="TextBox 2">
            <a:extLst>
              <a:ext uri="{FF2B5EF4-FFF2-40B4-BE49-F238E27FC236}">
                <a16:creationId xmlns:a16="http://schemas.microsoft.com/office/drawing/2014/main" id="{3A814F75-5E7E-8CF3-7A94-D641B776484F}"/>
              </a:ext>
            </a:extLst>
          </p:cNvPr>
          <p:cNvSpPr txBox="1"/>
          <p:nvPr/>
        </p:nvSpPr>
        <p:spPr>
          <a:xfrm>
            <a:off x="1104055" y="2087170"/>
            <a:ext cx="2526454" cy="369332"/>
          </a:xfrm>
          <a:prstGeom prst="rect">
            <a:avLst/>
          </a:prstGeom>
          <a:noFill/>
        </p:spPr>
        <p:txBody>
          <a:bodyPr wrap="square" rtlCol="0">
            <a:spAutoFit/>
          </a:bodyPr>
          <a:lstStyle/>
          <a:p>
            <a:r>
              <a:rPr lang="en-US" dirty="0">
                <a:solidFill>
                  <a:schemeClr val="bg1"/>
                </a:solidFill>
                <a:highlight>
                  <a:srgbClr val="FFFF00"/>
                </a:highlight>
              </a:rPr>
              <a:t>Graduate students only!</a:t>
            </a:r>
          </a:p>
        </p:txBody>
      </p:sp>
      <p:pic>
        <p:nvPicPr>
          <p:cNvPr id="9218" name="Picture 2" descr="51 Amazing School Memes">
            <a:extLst>
              <a:ext uri="{FF2B5EF4-FFF2-40B4-BE49-F238E27FC236}">
                <a16:creationId xmlns:a16="http://schemas.microsoft.com/office/drawing/2014/main" id="{54204C56-8F90-121B-8235-B4AC5B6EA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069" y="208915"/>
            <a:ext cx="3943667" cy="5411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07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D0FE1-4377-C57B-B41D-38131939B7B7}"/>
              </a:ext>
            </a:extLst>
          </p:cNvPr>
          <p:cNvPicPr>
            <a:picLocks noChangeAspect="1"/>
          </p:cNvPicPr>
          <p:nvPr/>
        </p:nvPicPr>
        <p:blipFill rotWithShape="1">
          <a:blip r:embed="rId3"/>
          <a:srcRect l="4145" r="1" b="1"/>
          <a:stretch/>
        </p:blipFill>
        <p:spPr>
          <a:xfrm>
            <a:off x="4636008" y="10"/>
            <a:ext cx="7555992" cy="6857990"/>
          </a:xfrm>
          <a:prstGeom prst="rect">
            <a:avLst/>
          </a:prstGeom>
        </p:spPr>
      </p:pic>
      <p:sp useBgFill="1">
        <p:nvSpPr>
          <p:cNvPr id="17" name="Rectangle 16">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12F3E-F51E-3DDA-0812-931F19EB6121}"/>
              </a:ext>
            </a:extLst>
          </p:cNvPr>
          <p:cNvSpPr>
            <a:spLocks noGrp="1"/>
          </p:cNvSpPr>
          <p:nvPr>
            <p:ph type="title"/>
          </p:nvPr>
        </p:nvSpPr>
        <p:spPr>
          <a:xfrm>
            <a:off x="838201" y="365125"/>
            <a:ext cx="3478160" cy="1325563"/>
          </a:xfrm>
        </p:spPr>
        <p:txBody>
          <a:bodyPr>
            <a:normAutofit/>
          </a:bodyPr>
          <a:lstStyle/>
          <a:p>
            <a:r>
              <a:rPr lang="en-US" sz="3100" b="1" dirty="0"/>
              <a:t>Location, Location, Location</a:t>
            </a:r>
          </a:p>
        </p:txBody>
      </p:sp>
      <p:sp>
        <p:nvSpPr>
          <p:cNvPr id="3" name="Content Placeholder 2">
            <a:extLst>
              <a:ext uri="{FF2B5EF4-FFF2-40B4-BE49-F238E27FC236}">
                <a16:creationId xmlns:a16="http://schemas.microsoft.com/office/drawing/2014/main" id="{22231DD8-95BA-CDE3-A332-0530722B7FFB}"/>
              </a:ext>
            </a:extLst>
          </p:cNvPr>
          <p:cNvSpPr>
            <a:spLocks noGrp="1"/>
          </p:cNvSpPr>
          <p:nvPr>
            <p:ph idx="1"/>
          </p:nvPr>
        </p:nvSpPr>
        <p:spPr>
          <a:xfrm>
            <a:off x="838202" y="1825625"/>
            <a:ext cx="3478160" cy="4351338"/>
          </a:xfrm>
        </p:spPr>
        <p:txBody>
          <a:bodyPr>
            <a:normAutofit/>
          </a:bodyPr>
          <a:lstStyle/>
          <a:p>
            <a:r>
              <a:rPr lang="en-US" dirty="0"/>
              <a:t>Field Deployments will occur at Paradise Beach</a:t>
            </a:r>
          </a:p>
          <a:p>
            <a:r>
              <a:rPr lang="en-US" dirty="0"/>
              <a:t>Time and specific dates to be determined shortly</a:t>
            </a:r>
          </a:p>
          <a:p>
            <a:pPr marL="0" indent="0">
              <a:buNone/>
            </a:pPr>
            <a:endParaRPr lang="en-US" dirty="0"/>
          </a:p>
        </p:txBody>
      </p:sp>
      <p:sp>
        <p:nvSpPr>
          <p:cNvPr id="6" name="TextBox 5">
            <a:extLst>
              <a:ext uri="{FF2B5EF4-FFF2-40B4-BE49-F238E27FC236}">
                <a16:creationId xmlns:a16="http://schemas.microsoft.com/office/drawing/2014/main" id="{763D0940-E2D3-8F43-5687-720F853A9A92}"/>
              </a:ext>
            </a:extLst>
          </p:cNvPr>
          <p:cNvSpPr txBox="1"/>
          <p:nvPr/>
        </p:nvSpPr>
        <p:spPr>
          <a:xfrm>
            <a:off x="568959" y="4738549"/>
            <a:ext cx="3379894" cy="1754326"/>
          </a:xfrm>
          <a:prstGeom prst="rect">
            <a:avLst/>
          </a:prstGeom>
          <a:noFill/>
        </p:spPr>
        <p:txBody>
          <a:bodyPr wrap="square" rtlCol="0">
            <a:spAutoFit/>
          </a:bodyPr>
          <a:lstStyle/>
          <a:p>
            <a:r>
              <a:rPr lang="en-US" dirty="0">
                <a:solidFill>
                  <a:srgbClr val="FFFF00"/>
                </a:solidFill>
              </a:rPr>
              <a:t>Think about how you will get yourselves and your gear to the beach.</a:t>
            </a:r>
          </a:p>
          <a:p>
            <a:r>
              <a:rPr lang="en-US" dirty="0">
                <a:solidFill>
                  <a:srgbClr val="FFFF00"/>
                </a:solidFill>
              </a:rPr>
              <a:t>Are you carpooling? Who has the space for the surfboards? What if someone gets into a car accident?</a:t>
            </a:r>
          </a:p>
        </p:txBody>
      </p:sp>
    </p:spTree>
    <p:extLst>
      <p:ext uri="{BB962C8B-B14F-4D97-AF65-F5344CB8AC3E}">
        <p14:creationId xmlns:p14="http://schemas.microsoft.com/office/powerpoint/2010/main" val="121699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98" name="Picture 2" descr="Life of an Educator - Dr. Justin Tarte: 5 alternatives to traditional ...">
            <a:extLst>
              <a:ext uri="{FF2B5EF4-FFF2-40B4-BE49-F238E27FC236}">
                <a16:creationId xmlns:a16="http://schemas.microsoft.com/office/drawing/2014/main" id="{54CCFBB7-C083-134C-D213-33C6A8AC5850}"/>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4619" b="4619"/>
          <a:stretch/>
        </p:blipFill>
        <p:spPr bwMode="auto">
          <a:xfrm>
            <a:off x="4636008" y="10"/>
            <a:ext cx="755599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102" name="Rectangle 4102">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1AEA1-55F7-C1C6-22A2-09C97562A1AE}"/>
              </a:ext>
            </a:extLst>
          </p:cNvPr>
          <p:cNvSpPr>
            <a:spLocks noGrp="1"/>
          </p:cNvSpPr>
          <p:nvPr>
            <p:ph type="title"/>
          </p:nvPr>
        </p:nvSpPr>
        <p:spPr>
          <a:xfrm>
            <a:off x="838201" y="365125"/>
            <a:ext cx="3478160" cy="1325563"/>
          </a:xfrm>
        </p:spPr>
        <p:txBody>
          <a:bodyPr vert="horz" lIns="91440" tIns="45720" rIns="91440" bIns="45720" rtlCol="0" anchor="ctr">
            <a:normAutofit fontScale="90000"/>
          </a:bodyPr>
          <a:lstStyle/>
          <a:p>
            <a:r>
              <a:rPr lang="en-US" sz="4400" dirty="0"/>
              <a:t>Field Experiment Procedure</a:t>
            </a:r>
          </a:p>
        </p:txBody>
      </p:sp>
      <p:sp>
        <p:nvSpPr>
          <p:cNvPr id="4" name="Text Placeholder 3">
            <a:extLst>
              <a:ext uri="{FF2B5EF4-FFF2-40B4-BE49-F238E27FC236}">
                <a16:creationId xmlns:a16="http://schemas.microsoft.com/office/drawing/2014/main" id="{1EE85A47-A26B-422D-918D-802DFAC96EA8}"/>
              </a:ext>
            </a:extLst>
          </p:cNvPr>
          <p:cNvSpPr>
            <a:spLocks noGrp="1"/>
          </p:cNvSpPr>
          <p:nvPr>
            <p:ph type="body" sz="half" idx="2"/>
          </p:nvPr>
        </p:nvSpPr>
        <p:spPr>
          <a:xfrm>
            <a:off x="838202" y="1825625"/>
            <a:ext cx="3478160" cy="4351338"/>
          </a:xfrm>
        </p:spPr>
        <p:txBody>
          <a:bodyPr vert="horz" lIns="91440" tIns="45720" rIns="91440" bIns="45720" rtlCol="0">
            <a:normAutofit/>
          </a:bodyPr>
          <a:lstStyle/>
          <a:p>
            <a:r>
              <a:rPr lang="en-US" dirty="0">
                <a:solidFill>
                  <a:schemeClr val="bg1"/>
                </a:solidFill>
                <a:highlight>
                  <a:srgbClr val="FFFF00"/>
                </a:highlight>
              </a:rPr>
              <a:t>First Draft</a:t>
            </a:r>
          </a:p>
          <a:p>
            <a:pPr indent="-228600">
              <a:buFont typeface="Arial" panose="020B0604020202020204" pitchFamily="34" charset="0"/>
              <a:buChar char="•"/>
            </a:pPr>
            <a:endParaRPr lang="en-US" dirty="0">
              <a:solidFill>
                <a:schemeClr val="bg1"/>
              </a:solidFill>
              <a:highlight>
                <a:srgbClr val="FFFF00"/>
              </a:highlight>
            </a:endParaRPr>
          </a:p>
          <a:p>
            <a:pPr indent="-228600">
              <a:buFont typeface="Arial" panose="020B0604020202020204" pitchFamily="34" charset="0"/>
              <a:buChar char="•"/>
            </a:pP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February 3, 2023</a:t>
            </a:r>
          </a:p>
        </p:txBody>
      </p:sp>
    </p:spTree>
    <p:extLst>
      <p:ext uri="{BB962C8B-B14F-4D97-AF65-F5344CB8AC3E}">
        <p14:creationId xmlns:p14="http://schemas.microsoft.com/office/powerpoint/2010/main" val="2044754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Question marks in a line and one question mark is lit">
            <a:extLst>
              <a:ext uri="{FF2B5EF4-FFF2-40B4-BE49-F238E27FC236}">
                <a16:creationId xmlns:a16="http://schemas.microsoft.com/office/drawing/2014/main" id="{ECC3861D-EF69-65D0-5191-07EE26A7602C}"/>
              </a:ext>
            </a:extLst>
          </p:cNvPr>
          <p:cNvPicPr>
            <a:picLocks noChangeAspect="1"/>
          </p:cNvPicPr>
          <p:nvPr/>
        </p:nvPicPr>
        <p:blipFill rotWithShape="1">
          <a:blip r:embed="rId3"/>
          <a:srcRect l="11197" r="56112" b="-1"/>
          <a:stretch/>
        </p:blipFill>
        <p:spPr>
          <a:xfrm>
            <a:off x="8833282" y="10"/>
            <a:ext cx="3358718" cy="6857990"/>
          </a:xfrm>
          <a:prstGeom prst="rect">
            <a:avLst/>
          </a:prstGeom>
        </p:spPr>
      </p:pic>
      <p:sp useBgFill="1">
        <p:nvSpPr>
          <p:cNvPr id="11" name="Rectangle 10">
            <a:extLst>
              <a:ext uri="{FF2B5EF4-FFF2-40B4-BE49-F238E27FC236}">
                <a16:creationId xmlns:a16="http://schemas.microsoft.com/office/drawing/2014/main" id="{98CA653C-24A3-4593-AAF7-27B67FF5F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33282"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6B867DA-CE78-A722-3F52-7DFC2A85E742}"/>
              </a:ext>
            </a:extLst>
          </p:cNvPr>
          <p:cNvSpPr>
            <a:spLocks noGrp="1"/>
          </p:cNvSpPr>
          <p:nvPr>
            <p:ph type="title"/>
          </p:nvPr>
        </p:nvSpPr>
        <p:spPr>
          <a:xfrm>
            <a:off x="621792" y="4464028"/>
            <a:ext cx="7735824"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Questions?</a:t>
            </a:r>
          </a:p>
        </p:txBody>
      </p:sp>
    </p:spTree>
    <p:extLst>
      <p:ext uri="{BB962C8B-B14F-4D97-AF65-F5344CB8AC3E}">
        <p14:creationId xmlns:p14="http://schemas.microsoft.com/office/powerpoint/2010/main" val="233810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8662-8941-0289-B782-15B0F9EE2627}"/>
              </a:ext>
            </a:extLst>
          </p:cNvPr>
          <p:cNvSpPr>
            <a:spLocks noGrp="1"/>
          </p:cNvSpPr>
          <p:nvPr>
            <p:ph type="title"/>
          </p:nvPr>
        </p:nvSpPr>
        <p:spPr/>
        <p:txBody>
          <a:bodyPr/>
          <a:lstStyle/>
          <a:p>
            <a:r>
              <a:rPr lang="en-US" dirty="0"/>
              <a:t>Weather</a:t>
            </a:r>
          </a:p>
        </p:txBody>
      </p:sp>
      <p:pic>
        <p:nvPicPr>
          <p:cNvPr id="5" name="Content Placeholder 4">
            <a:extLst>
              <a:ext uri="{FF2B5EF4-FFF2-40B4-BE49-F238E27FC236}">
                <a16:creationId xmlns:a16="http://schemas.microsoft.com/office/drawing/2014/main" id="{CFD4F051-AC7D-FFA0-A9B5-965BFDAAD150}"/>
              </a:ext>
            </a:extLst>
          </p:cNvPr>
          <p:cNvPicPr>
            <a:picLocks noGrp="1" noChangeAspect="1"/>
          </p:cNvPicPr>
          <p:nvPr>
            <p:ph idx="1"/>
          </p:nvPr>
        </p:nvPicPr>
        <p:blipFill>
          <a:blip r:embed="rId2"/>
          <a:stretch>
            <a:fillRect/>
          </a:stretch>
        </p:blipFill>
        <p:spPr>
          <a:xfrm>
            <a:off x="6551447" y="917999"/>
            <a:ext cx="5123635" cy="5428614"/>
          </a:xfrm>
        </p:spPr>
      </p:pic>
      <p:sp>
        <p:nvSpPr>
          <p:cNvPr id="6" name="TextBox 5">
            <a:extLst>
              <a:ext uri="{FF2B5EF4-FFF2-40B4-BE49-F238E27FC236}">
                <a16:creationId xmlns:a16="http://schemas.microsoft.com/office/drawing/2014/main" id="{F735B8E1-B1D0-8081-5D7D-15EA3381BBAB}"/>
              </a:ext>
            </a:extLst>
          </p:cNvPr>
          <p:cNvSpPr txBox="1"/>
          <p:nvPr/>
        </p:nvSpPr>
        <p:spPr>
          <a:xfrm>
            <a:off x="237067" y="1690688"/>
            <a:ext cx="6177280"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UV Indexes will typically be MEDIUM to HIGH</a:t>
            </a:r>
          </a:p>
          <a:p>
            <a:pPr marL="742950" lvl="1"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Strongly recommend sunblock!</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Water won’t be frigid, but you may need a wetsuit early on</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Air temperature will be cool </a:t>
            </a:r>
          </a:p>
          <a:p>
            <a:pPr marL="742950" lvl="1"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Especially for the early deployments and especially if it is windy</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No hurricanes (hopefully), but sudden storms may be possible</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Always consult the weather forecast at least 48 hours up to a deployment and within 12 hours!</a:t>
            </a:r>
          </a:p>
          <a:p>
            <a:endParaRPr lang="en-US"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9" name="Diagram 8">
            <a:extLst>
              <a:ext uri="{FF2B5EF4-FFF2-40B4-BE49-F238E27FC236}">
                <a16:creationId xmlns:a16="http://schemas.microsoft.com/office/drawing/2014/main" id="{2B8D932F-13AC-B021-358D-886D78829D98}"/>
              </a:ext>
            </a:extLst>
          </p:cNvPr>
          <p:cNvGraphicFramePr/>
          <p:nvPr>
            <p:extLst>
              <p:ext uri="{D42A27DB-BD31-4B8C-83A1-F6EECF244321}">
                <p14:modId xmlns:p14="http://schemas.microsoft.com/office/powerpoint/2010/main" val="2445410825"/>
              </p:ext>
            </p:extLst>
          </p:nvPr>
        </p:nvGraphicFramePr>
        <p:xfrm>
          <a:off x="386897" y="5353242"/>
          <a:ext cx="6096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35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02C6-435C-010B-7E2D-717601C7F58E}"/>
              </a:ext>
            </a:extLst>
          </p:cNvPr>
          <p:cNvSpPr>
            <a:spLocks noGrp="1"/>
          </p:cNvSpPr>
          <p:nvPr>
            <p:ph type="title"/>
          </p:nvPr>
        </p:nvSpPr>
        <p:spPr/>
        <p:txBody>
          <a:bodyPr/>
          <a:lstStyle/>
          <a:p>
            <a:r>
              <a:rPr lang="en-US" dirty="0"/>
              <a:t>Mobilization</a:t>
            </a:r>
          </a:p>
        </p:txBody>
      </p:sp>
      <p:sp>
        <p:nvSpPr>
          <p:cNvPr id="3" name="Content Placeholder 2">
            <a:extLst>
              <a:ext uri="{FF2B5EF4-FFF2-40B4-BE49-F238E27FC236}">
                <a16:creationId xmlns:a16="http://schemas.microsoft.com/office/drawing/2014/main" id="{AAA6E1B6-842D-0048-15FB-396FBAD1A069}"/>
              </a:ext>
            </a:extLst>
          </p:cNvPr>
          <p:cNvSpPr>
            <a:spLocks noGrp="1"/>
          </p:cNvSpPr>
          <p:nvPr>
            <p:ph idx="1"/>
          </p:nvPr>
        </p:nvSpPr>
        <p:spPr>
          <a:xfrm>
            <a:off x="1120000" y="1825625"/>
            <a:ext cx="10233800" cy="4500668"/>
          </a:xfrm>
        </p:spPr>
        <p:txBody>
          <a:bodyPr>
            <a:normAutofit/>
          </a:bodyPr>
          <a:lstStyle/>
          <a:p>
            <a:r>
              <a:rPr lang="en-US" dirty="0"/>
              <a:t>We will have two teams operating mostly independently, gear will be stowed in different places at different times.</a:t>
            </a:r>
          </a:p>
          <a:p>
            <a:r>
              <a:rPr lang="en-US" dirty="0"/>
              <a:t>Getting ready early and having a well-thought-out plan for who is taking what will save you some headache!</a:t>
            </a:r>
          </a:p>
          <a:p>
            <a:r>
              <a:rPr lang="en-US" dirty="0"/>
              <a:t>Make sure that people who are handling gear show up on time and are reliable!</a:t>
            </a:r>
          </a:p>
        </p:txBody>
      </p:sp>
      <p:sp>
        <p:nvSpPr>
          <p:cNvPr id="5" name="TextBox 4">
            <a:extLst>
              <a:ext uri="{FF2B5EF4-FFF2-40B4-BE49-F238E27FC236}">
                <a16:creationId xmlns:a16="http://schemas.microsoft.com/office/drawing/2014/main" id="{6A075131-DB28-701F-51B9-CD1273CD593A}"/>
              </a:ext>
            </a:extLst>
          </p:cNvPr>
          <p:cNvSpPr txBox="1"/>
          <p:nvPr/>
        </p:nvSpPr>
        <p:spPr>
          <a:xfrm>
            <a:off x="5608320" y="788660"/>
            <a:ext cx="6096000" cy="646331"/>
          </a:xfrm>
          <a:prstGeom prst="rect">
            <a:avLst/>
          </a:prstGeom>
          <a:noFill/>
        </p:spPr>
        <p:txBody>
          <a:bodyPr wrap="square">
            <a:spAutoFit/>
          </a:bodyPr>
          <a:lstStyle/>
          <a:p>
            <a:pPr marL="0" indent="0">
              <a:buNone/>
            </a:pPr>
            <a:r>
              <a:rPr lang="en-US" i="1" dirty="0">
                <a:solidFill>
                  <a:srgbClr val="FFFF00"/>
                </a:solidFill>
              </a:rPr>
              <a:t>Who has what assets where and when do they need to be at a place by?</a:t>
            </a:r>
          </a:p>
        </p:txBody>
      </p:sp>
      <p:graphicFrame>
        <p:nvGraphicFramePr>
          <p:cNvPr id="8" name="Diagram 7">
            <a:extLst>
              <a:ext uri="{FF2B5EF4-FFF2-40B4-BE49-F238E27FC236}">
                <a16:creationId xmlns:a16="http://schemas.microsoft.com/office/drawing/2014/main" id="{A6FBFC25-1D63-8567-C0E8-E575FF9CB8FC}"/>
              </a:ext>
            </a:extLst>
          </p:cNvPr>
          <p:cNvGraphicFramePr/>
          <p:nvPr>
            <p:extLst>
              <p:ext uri="{D42A27DB-BD31-4B8C-83A1-F6EECF244321}">
                <p14:modId xmlns:p14="http://schemas.microsoft.com/office/powerpoint/2010/main" val="541997128"/>
              </p:ext>
            </p:extLst>
          </p:nvPr>
        </p:nvGraphicFramePr>
        <p:xfrm>
          <a:off x="281800" y="5417943"/>
          <a:ext cx="6096000"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C6D1570C-81CD-07FC-255D-A3A18941106F}"/>
              </a:ext>
            </a:extLst>
          </p:cNvPr>
          <p:cNvGraphicFramePr/>
          <p:nvPr>
            <p:extLst>
              <p:ext uri="{D42A27DB-BD31-4B8C-83A1-F6EECF244321}">
                <p14:modId xmlns:p14="http://schemas.microsoft.com/office/powerpoint/2010/main" val="1231180909"/>
              </p:ext>
            </p:extLst>
          </p:nvPr>
        </p:nvGraphicFramePr>
        <p:xfrm>
          <a:off x="6096000" y="5417943"/>
          <a:ext cx="6096000" cy="12003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52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CA1E566-31B8-9D1F-7BCB-1941DC9F4F9F}"/>
              </a:ext>
            </a:extLst>
          </p:cNvPr>
          <p:cNvGraphicFramePr>
            <a:graphicFrameLocks noGrp="1"/>
          </p:cNvGraphicFramePr>
          <p:nvPr>
            <p:ph idx="1"/>
            <p:extLst>
              <p:ext uri="{D42A27DB-BD31-4B8C-83A1-F6EECF244321}">
                <p14:modId xmlns:p14="http://schemas.microsoft.com/office/powerpoint/2010/main" val="3376777670"/>
              </p:ext>
            </p:extLst>
          </p:nvPr>
        </p:nvGraphicFramePr>
        <p:xfrm>
          <a:off x="772159" y="440268"/>
          <a:ext cx="10471573" cy="4666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446724DD-E620-17B7-63DB-D648614D6484}"/>
              </a:ext>
            </a:extLst>
          </p:cNvPr>
          <p:cNvGraphicFramePr/>
          <p:nvPr>
            <p:extLst>
              <p:ext uri="{D42A27DB-BD31-4B8C-83A1-F6EECF244321}">
                <p14:modId xmlns:p14="http://schemas.microsoft.com/office/powerpoint/2010/main" val="3353627731"/>
              </p:ext>
            </p:extLst>
          </p:nvPr>
        </p:nvGraphicFramePr>
        <p:xfrm>
          <a:off x="2120052" y="5445037"/>
          <a:ext cx="8951948" cy="12003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7426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1CEE-ABC2-BD49-26A7-DB229A15FF99}"/>
              </a:ext>
            </a:extLst>
          </p:cNvPr>
          <p:cNvSpPr>
            <a:spLocks noGrp="1"/>
          </p:cNvSpPr>
          <p:nvPr>
            <p:ph type="title"/>
          </p:nvPr>
        </p:nvSpPr>
        <p:spPr/>
        <p:txBody>
          <a:bodyPr/>
          <a:lstStyle/>
          <a:p>
            <a:r>
              <a:rPr lang="en-US" dirty="0"/>
              <a:t>No plan survives first contact with the enemy.</a:t>
            </a:r>
          </a:p>
        </p:txBody>
      </p:sp>
      <p:sp>
        <p:nvSpPr>
          <p:cNvPr id="5" name="Text Placeholder 4">
            <a:extLst>
              <a:ext uri="{FF2B5EF4-FFF2-40B4-BE49-F238E27FC236}">
                <a16:creationId xmlns:a16="http://schemas.microsoft.com/office/drawing/2014/main" id="{17802F2B-B7DA-09ED-DB5C-588FC591ECF7}"/>
              </a:ext>
            </a:extLst>
          </p:cNvPr>
          <p:cNvSpPr>
            <a:spLocks noGrp="1"/>
          </p:cNvSpPr>
          <p:nvPr>
            <p:ph type="body" sz="half" idx="13"/>
          </p:nvPr>
        </p:nvSpPr>
        <p:spPr/>
        <p:txBody>
          <a:bodyPr/>
          <a:lstStyle/>
          <a:p>
            <a:r>
              <a:rPr lang="en-US" b="0" i="0" dirty="0">
                <a:solidFill>
                  <a:schemeClr val="tx1"/>
                </a:solidFill>
                <a:effectLst/>
                <a:latin typeface="Tahoma" panose="020B0604030504040204" pitchFamily="34" charset="0"/>
                <a:ea typeface="Tahoma" panose="020B0604030504040204" pitchFamily="34" charset="0"/>
                <a:cs typeface="Tahoma" panose="020B0604030504040204" pitchFamily="34" charset="0"/>
              </a:rPr>
              <a:t>Helmuth von Moltke the Elder, 1871</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5CC9688D-64BB-41BE-4902-C5C7652F03C8}"/>
              </a:ext>
            </a:extLst>
          </p:cNvPr>
          <p:cNvSpPr>
            <a:spLocks noGrp="1"/>
          </p:cNvSpPr>
          <p:nvPr>
            <p:ph type="body" sz="half" idx="2"/>
          </p:nvPr>
        </p:nvSpPr>
        <p:spPr/>
        <p:txBody>
          <a:bodyPr>
            <a:normAutofit/>
          </a:bodyPr>
          <a:lstStyle/>
          <a:p>
            <a:r>
              <a:rPr lang="en-US" sz="6600" dirty="0"/>
              <a:t>Schedule</a:t>
            </a:r>
          </a:p>
        </p:txBody>
      </p:sp>
      <p:sp>
        <p:nvSpPr>
          <p:cNvPr id="6" name="TextBox 5">
            <a:extLst>
              <a:ext uri="{FF2B5EF4-FFF2-40B4-BE49-F238E27FC236}">
                <a16:creationId xmlns:a16="http://schemas.microsoft.com/office/drawing/2014/main" id="{05EFE76D-8751-8B20-FCF6-93058EF2D349}"/>
              </a:ext>
            </a:extLst>
          </p:cNvPr>
          <p:cNvSpPr txBox="1"/>
          <p:nvPr/>
        </p:nvSpPr>
        <p:spPr>
          <a:xfrm>
            <a:off x="6454987" y="3315306"/>
            <a:ext cx="3339253" cy="369332"/>
          </a:xfrm>
          <a:prstGeom prst="rect">
            <a:avLst/>
          </a:prstGeom>
          <a:noFill/>
        </p:spPr>
        <p:txBody>
          <a:bodyPr wrap="square" rtlCol="0">
            <a:spAutoFit/>
          </a:bodyPr>
          <a:lstStyle/>
          <a:p>
            <a:r>
              <a:rPr lang="en-US" dirty="0">
                <a:solidFill>
                  <a:srgbClr val="FFFF00"/>
                </a:solidFill>
              </a:rPr>
              <a:t>What does this mean for you all?</a:t>
            </a:r>
          </a:p>
        </p:txBody>
      </p:sp>
      <p:graphicFrame>
        <p:nvGraphicFramePr>
          <p:cNvPr id="7" name="Diagram 6">
            <a:extLst>
              <a:ext uri="{FF2B5EF4-FFF2-40B4-BE49-F238E27FC236}">
                <a16:creationId xmlns:a16="http://schemas.microsoft.com/office/drawing/2014/main" id="{E7D148AE-4E7C-7AE2-FCCA-C0E99639B9AE}"/>
              </a:ext>
            </a:extLst>
          </p:cNvPr>
          <p:cNvGraphicFramePr/>
          <p:nvPr>
            <p:extLst>
              <p:ext uri="{D42A27DB-BD31-4B8C-83A1-F6EECF244321}">
                <p14:modId xmlns:p14="http://schemas.microsoft.com/office/powerpoint/2010/main" val="2656656366"/>
              </p:ext>
            </p:extLst>
          </p:nvPr>
        </p:nvGraphicFramePr>
        <p:xfrm>
          <a:off x="5782943" y="4918228"/>
          <a:ext cx="5567681"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0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D50DF-1765-023F-BBA5-874FECF4C046}"/>
              </a:ext>
            </a:extLst>
          </p:cNvPr>
          <p:cNvSpPr>
            <a:spLocks noGrp="1"/>
          </p:cNvSpPr>
          <p:nvPr>
            <p:ph type="ctrTitle"/>
          </p:nvPr>
        </p:nvSpPr>
        <p:spPr/>
        <p:txBody>
          <a:bodyPr/>
          <a:lstStyle/>
          <a:p>
            <a:r>
              <a:rPr lang="en-US" dirty="0"/>
              <a:t>Safety</a:t>
            </a:r>
          </a:p>
        </p:txBody>
      </p:sp>
      <p:sp>
        <p:nvSpPr>
          <p:cNvPr id="5" name="Subtitle 4">
            <a:extLst>
              <a:ext uri="{FF2B5EF4-FFF2-40B4-BE49-F238E27FC236}">
                <a16:creationId xmlns:a16="http://schemas.microsoft.com/office/drawing/2014/main" id="{66071C3B-6F4C-4D17-A74B-509B41F1A3DF}"/>
              </a:ext>
            </a:extLst>
          </p:cNvPr>
          <p:cNvSpPr>
            <a:spLocks noGrp="1"/>
          </p:cNvSpPr>
          <p:nvPr>
            <p:ph type="subTitle" idx="1"/>
          </p:nvPr>
        </p:nvSpPr>
        <p:spPr/>
        <p:txBody>
          <a:bodyPr/>
          <a:lstStyle/>
          <a:p>
            <a:r>
              <a:rPr lang="en-US" dirty="0"/>
              <a:t>Part Two</a:t>
            </a:r>
          </a:p>
        </p:txBody>
      </p:sp>
    </p:spTree>
    <p:extLst>
      <p:ext uri="{BB962C8B-B14F-4D97-AF65-F5344CB8AC3E}">
        <p14:creationId xmlns:p14="http://schemas.microsoft.com/office/powerpoint/2010/main" val="302757624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0aad3ac-2d76-44e0-be38-8061e626423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BDC53E9E417B429B2DC364D97CEA58" ma:contentTypeVersion="16" ma:contentTypeDescription="Create a new document." ma:contentTypeScope="" ma:versionID="de87c321b40b1ac42ff180f0d137d3cf">
  <xsd:schema xmlns:xsd="http://www.w3.org/2001/XMLSchema" xmlns:xs="http://www.w3.org/2001/XMLSchema" xmlns:p="http://schemas.microsoft.com/office/2006/metadata/properties" xmlns:ns3="50aad3ac-2d76-44e0-be38-8061e626423d" xmlns:ns4="35264c6f-537a-4128-9565-85508ff1f0ac" targetNamespace="http://schemas.microsoft.com/office/2006/metadata/properties" ma:root="true" ma:fieldsID="f1b33befb8e5401b783ec0d259109d93" ns3:_="" ns4:_="">
    <xsd:import namespace="50aad3ac-2d76-44e0-be38-8061e626423d"/>
    <xsd:import namespace="35264c6f-537a-4128-9565-85508ff1f0ac"/>
    <xsd:element name="properties">
      <xsd:complexType>
        <xsd:sequence>
          <xsd:element name="documentManagement">
            <xsd:complexType>
              <xsd:all>
                <xsd:element ref="ns3:MediaServiceMetadata" minOccurs="0"/>
                <xsd:element ref="ns3:MediaServiceFastMetadata" minOccurs="0"/>
                <xsd:element ref="ns3:MediaServiceAutoTags" minOccurs="0"/>
                <xsd:element ref="ns4:SharedWithUsers" minOccurs="0"/>
                <xsd:element ref="ns4:SharedWithDetails" minOccurs="0"/>
                <xsd:element ref="ns4:SharingHintHash"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ad3ac-2d76-44e0-be38-8061e62642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264c6f-537a-4128-9565-85508ff1f0a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962D79-14D2-4BFC-9319-C97288072665}">
  <ds:schemaRefs>
    <ds:schemaRef ds:uri="http://schemas.microsoft.com/office/2006/metadata/properties"/>
    <ds:schemaRef ds:uri="http://schemas.microsoft.com/office/infopath/2007/PartnerControls"/>
    <ds:schemaRef ds:uri="50aad3ac-2d76-44e0-be38-8061e626423d"/>
  </ds:schemaRefs>
</ds:datastoreItem>
</file>

<file path=customXml/itemProps2.xml><?xml version="1.0" encoding="utf-8"?>
<ds:datastoreItem xmlns:ds="http://schemas.openxmlformats.org/officeDocument/2006/customXml" ds:itemID="{BC09C005-EA28-4DE2-A605-87CB14712A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aad3ac-2d76-44e0-be38-8061e626423d"/>
    <ds:schemaRef ds:uri="35264c6f-537a-4128-9565-85508ff1f0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779E5-C8E8-4AD3-BC87-0AE21F5EB1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684</TotalTime>
  <Words>2494</Words>
  <Application>Microsoft Office PowerPoint</Application>
  <PresentationFormat>Widescreen</PresentationFormat>
  <Paragraphs>307</Paragraphs>
  <Slides>41</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Corbel</vt:lpstr>
      <vt:lpstr>Tahoma</vt:lpstr>
      <vt:lpstr>Depth</vt:lpstr>
      <vt:lpstr>Field Data Collection Basics</vt:lpstr>
      <vt:lpstr>Introduction: How much time do you have remaining?</vt:lpstr>
      <vt:lpstr>Planning</vt:lpstr>
      <vt:lpstr>Location, Location, Location</vt:lpstr>
      <vt:lpstr>Weather</vt:lpstr>
      <vt:lpstr>Mobilization</vt:lpstr>
      <vt:lpstr>PowerPoint Presentation</vt:lpstr>
      <vt:lpstr>No plan survives first contact with the enemy.</vt:lpstr>
      <vt:lpstr>Safety</vt:lpstr>
      <vt:lpstr>Exposure</vt:lpstr>
      <vt:lpstr>Operational Risk Management</vt:lpstr>
      <vt:lpstr>PowerPoint Presentation</vt:lpstr>
      <vt:lpstr>Risk Assessment Codes - Severity</vt:lpstr>
      <vt:lpstr>Risk Assessment Codes - Probability</vt:lpstr>
      <vt:lpstr>Risk Assessment Codes - Matrix</vt:lpstr>
      <vt:lpstr>ORM Assessment</vt:lpstr>
      <vt:lpstr>Risk Management Assessment</vt:lpstr>
      <vt:lpstr>Risk Management Assessment</vt:lpstr>
      <vt:lpstr>Risk Management Assessment</vt:lpstr>
      <vt:lpstr>In preparing for battle I have always found that plans are useless, but planning is indispensable.</vt:lpstr>
      <vt:lpstr>In The Field</vt:lpstr>
      <vt:lpstr>Arriving at the Test Site</vt:lpstr>
      <vt:lpstr>Pre-Deployment Briefing</vt:lpstr>
      <vt:lpstr>Checking the Equipment</vt:lpstr>
      <vt:lpstr>Calibration</vt:lpstr>
      <vt:lpstr>Pitch Calibration</vt:lpstr>
      <vt:lpstr>Roll Calibration</vt:lpstr>
      <vt:lpstr>PowerPoint Presentation</vt:lpstr>
      <vt:lpstr>PowerPoint Presentation</vt:lpstr>
      <vt:lpstr>PowerPoint Presentation</vt:lpstr>
      <vt:lpstr>Deployment</vt:lpstr>
      <vt:lpstr>Post Deployment Debrief</vt:lpstr>
      <vt:lpstr>Data Analysis</vt:lpstr>
      <vt:lpstr>Data Processing</vt:lpstr>
      <vt:lpstr>Wave Analysis</vt:lpstr>
      <vt:lpstr>Fourier Wave Analysis</vt:lpstr>
      <vt:lpstr>PowerPoint Presentation</vt:lpstr>
      <vt:lpstr>Reports</vt:lpstr>
      <vt:lpstr>Literature Review Quad Chart</vt:lpstr>
      <vt:lpstr>Field Experiment Procedure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and Surfing</dc:title>
  <dc:creator>Braidan Duffy</dc:creator>
  <cp:lastModifiedBy>Braidan Duffy</cp:lastModifiedBy>
  <cp:revision>3</cp:revision>
  <dcterms:created xsi:type="dcterms:W3CDTF">2023-01-10T18:13:36Z</dcterms:created>
  <dcterms:modified xsi:type="dcterms:W3CDTF">2023-02-05T23:14:15Z</dcterms:modified>
</cp:coreProperties>
</file>